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87" r:id="rId2"/>
    <p:sldMasterId id="2147483711" r:id="rId3"/>
  </p:sldMasterIdLst>
  <p:notesMasterIdLst>
    <p:notesMasterId r:id="rId16"/>
  </p:notesMasterIdLst>
  <p:sldIdLst>
    <p:sldId id="679" r:id="rId4"/>
    <p:sldId id="527" r:id="rId5"/>
    <p:sldId id="287" r:id="rId6"/>
    <p:sldId id="269" r:id="rId7"/>
    <p:sldId id="683" r:id="rId8"/>
    <p:sldId id="453" r:id="rId9"/>
    <p:sldId id="689" r:id="rId10"/>
    <p:sldId id="690" r:id="rId11"/>
    <p:sldId id="692" r:id="rId12"/>
    <p:sldId id="691" r:id="rId13"/>
    <p:sldId id="688" r:id="rId14"/>
    <p:sldId id="684" r:id="rId15"/>
  </p:sldIdLst>
  <p:sldSz cx="12192000" cy="6858000"/>
  <p:notesSz cx="6858000" cy="9144000"/>
  <p:embeddedFontLst>
    <p:embeddedFont>
      <p:font typeface="Abadi" panose="020B0604020104020204" pitchFamily="34" charset="0"/>
      <p:regular r:id="rId17"/>
    </p:embeddedFont>
    <p:embeddedFont>
      <p:font typeface="Abel" panose="02000506030000020004" pitchFamily="2" charset="0"/>
      <p:regular r:id="rId18"/>
    </p:embeddedFont>
    <p:embeddedFont>
      <p:font typeface="Arial Black" panose="020B0A04020102020204" pitchFamily="34" charset="0"/>
      <p:bold r:id="rId19"/>
    </p:embeddedFont>
    <p:embeddedFont>
      <p:font typeface="Calibri" panose="020F0502020204030204" pitchFamily="34" charset="0"/>
      <p:regular r:id="rId20"/>
      <p:bold r:id="rId21"/>
      <p:italic r:id="rId22"/>
      <p:boldItalic r:id="rId23"/>
    </p:embeddedFont>
    <p:embeddedFont>
      <p:font typeface="Cambria" panose="02040503050406030204" pitchFamily="18" charset="0"/>
      <p:regular r:id="rId24"/>
      <p:bold r:id="rId25"/>
      <p:italic r:id="rId26"/>
      <p:boldItalic r:id="rId27"/>
    </p:embeddedFont>
    <p:embeddedFont>
      <p:font typeface="Clear Sans" panose="020B0503030202020304" pitchFamily="34" charset="0"/>
      <p:regular r:id="rId28"/>
      <p:bold r:id="rId29"/>
    </p:embeddedFont>
    <p:embeddedFont>
      <p:font typeface="Economica" panose="02000506040000020004" pitchFamily="2" charset="0"/>
      <p:regular r:id="rId30"/>
      <p:bold r:id="rId31"/>
      <p:italic r:id="rId32"/>
      <p:boldItalic r:id="rId33"/>
    </p:embeddedFont>
    <p:embeddedFont>
      <p:font typeface="Open Sans" panose="020B0606030504020204" pitchFamily="34" charset="0"/>
      <p:regular r:id="rId34"/>
    </p:embeddedFont>
    <p:embeddedFont>
      <p:font typeface="Univers" panose="020B0603020202030204" pitchFamily="34" charset="0"/>
      <p:regular r:id="rId35"/>
      <p:bold r:id="rId36"/>
      <p:italic r:id="rId37"/>
      <p:boldItalic r:id="rId3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p:scale>
          <a:sx n="75" d="100"/>
          <a:sy n="75" d="100"/>
        </p:scale>
        <p:origin x="978"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AE28C-1A12-497F-8E81-6B386D12A368}" type="datetimeFigureOut">
              <a:rPr lang="de-AT" smtClean="0"/>
              <a:t>27.10.2022</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CF90A-20E6-4F38-AEF0-9DCD8A060FEB}" type="slidenum">
              <a:rPr lang="de-AT" smtClean="0"/>
              <a:t>‹Nr.›</a:t>
            </a:fld>
            <a:endParaRPr lang="de-AT"/>
          </a:p>
        </p:txBody>
      </p:sp>
    </p:spTree>
    <p:extLst>
      <p:ext uri="{BB962C8B-B14F-4D97-AF65-F5344CB8AC3E}">
        <p14:creationId xmlns:p14="http://schemas.microsoft.com/office/powerpoint/2010/main" val="129073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defTabSz="858237">
              <a:defRPr/>
            </a:pPr>
            <a:endParaRPr lang="en-US" sz="1100"/>
          </a:p>
          <a:p>
            <a:pPr algn="just" defTabSz="858237">
              <a:defRPr/>
            </a:pPr>
            <a:endParaRPr lang="en-US" sz="1100"/>
          </a:p>
          <a:p>
            <a:pPr algn="just"/>
            <a:endParaRPr lang="en-US">
              <a:solidFill>
                <a:schemeClr val="tx1"/>
              </a:solidFill>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921D89-80F4-4CB1-9754-6518B2FE9663}" type="slidenum">
              <a:rPr kumimoji="0" lang="en-US" sz="900" b="0" i="0" u="none" strike="noStrike" kern="1200" cap="none" spc="0" normalizeH="0" baseline="0" noProof="0" smtClean="0">
                <a:ln>
                  <a:noFill/>
                </a:ln>
                <a:solidFill>
                  <a:prstClr val="black">
                    <a:lumMod val="50000"/>
                    <a:lumOff val="50000"/>
                  </a:prstClr>
                </a:solidFill>
                <a:effectLst/>
                <a:uLnTx/>
                <a:uFillTx/>
                <a:latin typeface="Cambria" panose="020405030504060302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prstClr val="black">
                  <a:lumMod val="50000"/>
                  <a:lumOff val="50000"/>
                </a:prstClr>
              </a:solidFill>
              <a:effectLst/>
              <a:uLnTx/>
              <a:uFillTx/>
              <a:latin typeface="Cambria" panose="02040503050406030204" pitchFamily="18" charset="0"/>
              <a:ea typeface="+mn-ea"/>
              <a:cs typeface="+mn-cs"/>
            </a:endParaRPr>
          </a:p>
        </p:txBody>
      </p:sp>
      <p:sp>
        <p:nvSpPr>
          <p:cNvPr id="6" name="Fußzeilenplatzhalt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Cambria" panose="02040503050406030204" pitchFamily="18" charset="0"/>
                <a:ea typeface="+mn-ea"/>
                <a:cs typeface="+mn-cs"/>
              </a:rPr>
              <a:t>Visual Analysis of Big History Data in a Space-Time Environment  –  Windhager  –  IBHA 2014</a:t>
            </a:r>
          </a:p>
        </p:txBody>
      </p:sp>
    </p:spTree>
    <p:extLst>
      <p:ext uri="{BB962C8B-B14F-4D97-AF65-F5344CB8AC3E}">
        <p14:creationId xmlns:p14="http://schemas.microsoft.com/office/powerpoint/2010/main" val="86193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just" defTabSz="756336">
              <a:defRPr/>
            </a:pPr>
            <a:endParaRPr lang="en-US"/>
          </a:p>
          <a:p>
            <a:pPr algn="just" defTabSz="756336">
              <a:defRPr/>
            </a:pPr>
            <a:endParaRPr lang="en-US"/>
          </a:p>
          <a:p>
            <a:pPr algn="just"/>
            <a:endParaRPr lang="en-US">
              <a:solidFill>
                <a:schemeClr val="tx1"/>
              </a:solidFill>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921D89-80F4-4CB1-9754-6518B2FE966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ußzeilenplatzhalt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Visual Analysis of Big History Data in a Space-Time Environment  –  Windhager  –  IBHA 2014</a:t>
            </a:r>
          </a:p>
        </p:txBody>
      </p:sp>
    </p:spTree>
    <p:extLst>
      <p:ext uri="{BB962C8B-B14F-4D97-AF65-F5344CB8AC3E}">
        <p14:creationId xmlns:p14="http://schemas.microsoft.com/office/powerpoint/2010/main" val="2004039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endParaRPr lang="en-US"/>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0359A2BE-1C03-44DB-BD87-42D3AA0D64A9}" type="datetimeFigureOut">
              <a:rPr lang="en-US" smtClean="0"/>
              <a:t>10/27/2022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2837856291"/>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0359A2BE-1C03-44DB-BD87-42D3AA0D64A9}" type="datetimeFigureOut">
              <a:rPr lang="en-US" smtClean="0"/>
              <a:t>10/27/2022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243593395"/>
      </p:ext>
    </p:extLst>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0359A2BE-1C03-44DB-BD87-42D3AA0D64A9}" type="datetimeFigureOut">
              <a:rPr lang="en-US" smtClean="0"/>
              <a:t>10/27/2022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3851332094"/>
      </p:ext>
    </p:extLst>
  </p:cSld>
  <p:clrMapOvr>
    <a:masterClrMapping/>
  </p:clrMapOvr>
  <p:transition spd="slow">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F3C6509-2A03-4460-9037-5AB0628B6D8B}"/>
              </a:ext>
            </a:extLst>
          </p:cNvPr>
          <p:cNvSpPr>
            <a:spLocks noGrp="1" noChangeArrowheads="1"/>
          </p:cNvSpPr>
          <p:nvPr/>
        </p:nvSpPr>
        <p:spPr bwMode="auto">
          <a:xfrm>
            <a:off x="609600" y="274638"/>
            <a:ext cx="10972800" cy="1143000"/>
          </a:xfrm>
          <a:prstGeom prst="rect">
            <a:avLst/>
          </a:prstGeom>
          <a:noFill/>
          <a:ln>
            <a:noFill/>
          </a:ln>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endParaRPr lang="en-US" altLang="en-US" sz="4400">
              <a:solidFill>
                <a:schemeClr val="tx2"/>
              </a:solidFill>
            </a:endParaRPr>
          </a:p>
        </p:txBody>
      </p:sp>
      <p:sp>
        <p:nvSpPr>
          <p:cNvPr id="3" name="Rectangle 3">
            <a:extLst>
              <a:ext uri="{FF2B5EF4-FFF2-40B4-BE49-F238E27FC236}">
                <a16:creationId xmlns:a16="http://schemas.microsoft.com/office/drawing/2014/main" id="{97344F41-5ACE-4000-A554-D574A63404ED}"/>
              </a:ext>
            </a:extLst>
          </p:cNvPr>
          <p:cNvSpPr>
            <a:spLocks noGrp="1" noChangeArrowheads="1"/>
          </p:cNvSpPr>
          <p:nvPr/>
        </p:nvSpPr>
        <p:spPr bwMode="auto">
          <a:xfrm>
            <a:off x="609600" y="1600201"/>
            <a:ext cx="10972800" cy="4525963"/>
          </a:xfrm>
          <a:prstGeom prst="rect">
            <a:avLst/>
          </a:prstGeom>
          <a:noFill/>
          <a:ln>
            <a:noFill/>
          </a:ln>
        </p:spPr>
        <p:txBody>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Char char="•"/>
              <a:defRPr/>
            </a:pPr>
            <a:endParaRPr lang="en-US" altLang="en-US" sz="3200"/>
          </a:p>
        </p:txBody>
      </p:sp>
    </p:spTree>
    <p:extLst>
      <p:ext uri="{BB962C8B-B14F-4D97-AF65-F5344CB8AC3E}">
        <p14:creationId xmlns:p14="http://schemas.microsoft.com/office/powerpoint/2010/main" val="1259531194"/>
      </p:ext>
    </p:extLst>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‹Nr.›</a:t>
            </a:fld>
            <a:endParaRPr lang="en-US"/>
          </a:p>
        </p:txBody>
      </p:sp>
    </p:spTree>
    <p:extLst>
      <p:ext uri="{BB962C8B-B14F-4D97-AF65-F5344CB8AC3E}">
        <p14:creationId xmlns:p14="http://schemas.microsoft.com/office/powerpoint/2010/main" val="2332152172"/>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457189" lvl="0" indent="-22859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‹Nr.›</a:t>
            </a:fld>
            <a:endParaRPr lang="en-US"/>
          </a:p>
        </p:txBody>
      </p:sp>
    </p:spTree>
    <p:extLst>
      <p:ext uri="{BB962C8B-B14F-4D97-AF65-F5344CB8AC3E}">
        <p14:creationId xmlns:p14="http://schemas.microsoft.com/office/powerpoint/2010/main" val="3375001191"/>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endParaRPr lang="en-US"/>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890857857"/>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490651666"/>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548963713"/>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243288875"/>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8" name="Fußzeilenplatzhalter 7"/>
          <p:cNvSpPr>
            <a:spLocks noGrp="1"/>
          </p:cNvSpPr>
          <p:nvPr>
            <p:ph type="ftr" sz="quarter" idx="11"/>
          </p:nvPr>
        </p:nvSpPr>
        <p:spPr/>
        <p:txBody>
          <a:bodyPr/>
          <a:lstStyle/>
          <a:p>
            <a:endParaRPr lang="en-US">
              <a:solidFill>
                <a:prstClr val="black">
                  <a:tint val="75000"/>
                </a:prstClr>
              </a:solidFill>
            </a:endParaRPr>
          </a:p>
        </p:txBody>
      </p:sp>
      <p:sp>
        <p:nvSpPr>
          <p:cNvPr id="9" name="Foliennummernplatzhalter 8"/>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832344142"/>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0359A2BE-1C03-44DB-BD87-42D3AA0D64A9}" type="datetimeFigureOut">
              <a:rPr lang="en-US" smtClean="0"/>
              <a:t>10/27/2022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1897682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en-US">
              <a:solidFill>
                <a:prstClr val="black">
                  <a:tint val="75000"/>
                </a:prstClr>
              </a:solidFill>
            </a:endParaRPr>
          </a:p>
        </p:txBody>
      </p:sp>
      <p:sp>
        <p:nvSpPr>
          <p:cNvPr id="5" name="Foliennummernplatzhalter 4"/>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989254019"/>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en-US">
              <a:solidFill>
                <a:prstClr val="black">
                  <a:tint val="75000"/>
                </a:prstClr>
              </a:solidFill>
            </a:endParaRPr>
          </a:p>
        </p:txBody>
      </p:sp>
      <p:sp>
        <p:nvSpPr>
          <p:cNvPr id="4" name="Foliennummernplatzhalter 3"/>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702042753"/>
      </p:ext>
    </p:extLst>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88705554"/>
      </p:ext>
    </p:extLst>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9"/>
          </a:xfr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platzhalt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395538001"/>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162639862"/>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083918661"/>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endParaRPr lang="en-US"/>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Formatvorlage des Untertitelmasters durch Klicken bearbeiten</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695780912"/>
      </p:ext>
    </p:extLst>
  </p:cSld>
  <p:clrMapOvr>
    <a:masterClrMapping/>
  </p:clrMapOvr>
  <p:transition spd="slow">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456493014"/>
      </p:ext>
    </p:extLst>
  </p:cSld>
  <p:clrMapOvr>
    <a:masterClrMapping/>
  </p:clrMapOvr>
  <p:transition spd="slow">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5333"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074293272"/>
      </p:ext>
    </p:extLst>
  </p:cSld>
  <p:clrMapOvr>
    <a:masterClrMapping/>
  </p:clrMapOvr>
  <p:transition spd="slow">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071769689"/>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en-US"/>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0359A2BE-1C03-44DB-BD87-42D3AA0D64A9}" type="datetimeFigureOut">
              <a:rPr lang="en-US" smtClean="0"/>
              <a:t>10/27/2022</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4117723383"/>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de-DE"/>
              <a:t>Textmasterformat bearbeiten</a:t>
            </a:r>
          </a:p>
        </p:txBody>
      </p:sp>
      <p:sp>
        <p:nvSpPr>
          <p:cNvPr id="6" name="Inhaltsplatzhalt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8" name="Fußzeilenplatzhalter 7"/>
          <p:cNvSpPr>
            <a:spLocks noGrp="1"/>
          </p:cNvSpPr>
          <p:nvPr>
            <p:ph type="ftr" sz="quarter" idx="11"/>
          </p:nvPr>
        </p:nvSpPr>
        <p:spPr/>
        <p:txBody>
          <a:bodyPr/>
          <a:lstStyle/>
          <a:p>
            <a:endParaRPr lang="en-US">
              <a:solidFill>
                <a:prstClr val="black">
                  <a:tint val="75000"/>
                </a:prstClr>
              </a:solidFill>
            </a:endParaRPr>
          </a:p>
        </p:txBody>
      </p:sp>
      <p:sp>
        <p:nvSpPr>
          <p:cNvPr id="9" name="Foliennummernplatzhalter 8"/>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73819644"/>
      </p:ext>
    </p:extLst>
  </p:cSld>
  <p:clrMapOvr>
    <a:masterClrMapping/>
  </p:clrMapOvr>
  <p:transition spd="slow">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en-US">
              <a:solidFill>
                <a:prstClr val="black">
                  <a:tint val="75000"/>
                </a:prstClr>
              </a:solidFill>
            </a:endParaRPr>
          </a:p>
        </p:txBody>
      </p:sp>
      <p:sp>
        <p:nvSpPr>
          <p:cNvPr id="5" name="Foliennummernplatzhalter 4"/>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25194909"/>
      </p:ext>
    </p:extLst>
  </p:cSld>
  <p:clrMapOvr>
    <a:masterClrMapping/>
  </p:clrMapOvr>
  <p:transition spd="slow">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en-US">
              <a:solidFill>
                <a:prstClr val="black">
                  <a:tint val="75000"/>
                </a:prstClr>
              </a:solidFill>
            </a:endParaRPr>
          </a:p>
        </p:txBody>
      </p:sp>
      <p:sp>
        <p:nvSpPr>
          <p:cNvPr id="4" name="Foliennummernplatzhalter 3"/>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302909166"/>
      </p:ext>
    </p:extLst>
  </p:cSld>
  <p:clrMapOvr>
    <a:masterClrMapping/>
  </p:clrMapOvr>
  <p:transition spd="slow">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2" y="273049"/>
            <a:ext cx="4011084" cy="1162051"/>
          </a:xfrm>
        </p:spPr>
        <p:txBody>
          <a:bodyPr anchor="b"/>
          <a:lstStyle>
            <a:lvl1pPr algn="l">
              <a:defRPr sz="2667" b="1"/>
            </a:lvl1pPr>
          </a:lstStyle>
          <a:p>
            <a:r>
              <a:rPr lang="de-DE"/>
              <a:t>Titelmasterformat durch Klicken bearbeiten</a:t>
            </a:r>
            <a:endParaRPr lang="en-US"/>
          </a:p>
        </p:txBody>
      </p:sp>
      <p:sp>
        <p:nvSpPr>
          <p:cNvPr id="3" name="Inhaltsplatzhalt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2719000595"/>
      </p:ext>
    </p:extLst>
  </p:cSld>
  <p:clrMapOvr>
    <a:masterClrMapping/>
  </p:clrMapOvr>
  <p:transition spd="slow">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9"/>
          </a:xfrm>
        </p:spPr>
        <p:txBody>
          <a:bodyPr anchor="b"/>
          <a:lstStyle>
            <a:lvl1pPr algn="l">
              <a:defRPr sz="2667"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platzhalt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de-DE"/>
              <a:t>Textmasterformat bearbeiten</a:t>
            </a:r>
          </a:p>
        </p:txBody>
      </p:sp>
      <p:sp>
        <p:nvSpPr>
          <p:cNvPr id="5" name="Datumsplatzhalter 4"/>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en-US">
              <a:solidFill>
                <a:prstClr val="black">
                  <a:tint val="75000"/>
                </a:prstClr>
              </a:solidFill>
            </a:endParaRPr>
          </a:p>
        </p:txBody>
      </p:sp>
      <p:sp>
        <p:nvSpPr>
          <p:cNvPr id="7" name="Foliennummernplatzhalter 6"/>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83673845"/>
      </p:ext>
    </p:extLst>
  </p:cSld>
  <p:clrMapOvr>
    <a:masterClrMapping/>
  </p:clrMapOvr>
  <p:transition spd="slow">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786056105"/>
      </p:ext>
    </p:extLst>
  </p:cSld>
  <p:clrMapOvr>
    <a:masterClrMapping/>
  </p:clrMapOvr>
  <p:transition spd="slow">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39200" y="274639"/>
            <a:ext cx="2743200" cy="585152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609600" y="274639"/>
            <a:ext cx="8026400" cy="585152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266255394"/>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p>
            <a:fld id="{0359A2BE-1C03-44DB-BD87-42D3AA0D64A9}" type="datetimeFigureOut">
              <a:rPr lang="en-US" smtClean="0"/>
              <a:t>10/27/2022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208867067"/>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en-US"/>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0359A2BE-1C03-44DB-BD87-42D3AA0D64A9}" type="datetimeFigureOut">
              <a:rPr lang="en-US" smtClean="0"/>
              <a:t>10/27/2022</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645574489"/>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0359A2BE-1C03-44DB-BD87-42D3AA0D64A9}" type="datetimeFigureOut">
              <a:rPr lang="en-US" smtClean="0"/>
              <a:t>10/27/2022</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3119195431"/>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0359A2BE-1C03-44DB-BD87-42D3AA0D64A9}" type="datetimeFigureOut">
              <a:rPr lang="en-US" smtClean="0"/>
              <a:t>10/27/2022</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860907911"/>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en-US"/>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0359A2BE-1C03-44DB-BD87-42D3AA0D64A9}" type="datetimeFigureOut">
              <a:rPr lang="en-US" smtClean="0"/>
              <a:t>10/27/2022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2289176663"/>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Datumsplatzhalter 4"/>
          <p:cNvSpPr>
            <a:spLocks noGrp="1"/>
          </p:cNvSpPr>
          <p:nvPr>
            <p:ph type="dt" sz="half" idx="10"/>
          </p:nvPr>
        </p:nvSpPr>
        <p:spPr/>
        <p:txBody>
          <a:bodyPr/>
          <a:lstStyle/>
          <a:p>
            <a:fld id="{0359A2BE-1C03-44DB-BD87-42D3AA0D64A9}" type="datetimeFigureOut">
              <a:rPr lang="en-US" smtClean="0"/>
              <a:t>10/27/2022</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F60A5A91-17AD-4709-BD39-C910C35B23E6}" type="slidenum">
              <a:rPr lang="en-US" smtClean="0"/>
              <a:t>‹Nr.›</a:t>
            </a:fld>
            <a:endParaRPr lang="en-US"/>
          </a:p>
        </p:txBody>
      </p:sp>
    </p:spTree>
    <p:extLst>
      <p:ext uri="{BB962C8B-B14F-4D97-AF65-F5344CB8AC3E}">
        <p14:creationId xmlns:p14="http://schemas.microsoft.com/office/powerpoint/2010/main" val="1789269758"/>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59A2BE-1C03-44DB-BD87-42D3AA0D64A9}" type="datetimeFigureOut">
              <a:rPr lang="en-US" smtClean="0"/>
              <a:t>10/27/2022</a:t>
            </a:fld>
            <a:endParaRPr lang="en-US"/>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A5A91-17AD-4709-BD39-C910C35B23E6}" type="slidenum">
              <a:rPr lang="en-US" smtClean="0"/>
              <a:t>‹Nr.›</a:t>
            </a:fld>
            <a:endParaRPr lang="en-US"/>
          </a:p>
        </p:txBody>
      </p:sp>
    </p:spTree>
    <p:extLst>
      <p:ext uri="{BB962C8B-B14F-4D97-AF65-F5344CB8AC3E}">
        <p14:creationId xmlns:p14="http://schemas.microsoft.com/office/powerpoint/2010/main" val="4241738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spd="slow">
    <p:fade thruBlk="1"/>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145892841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fade thruBlk="1"/>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76BF6B5-DF0A-44B7-8C5C-30AD2B36EAA6}" type="datetimeFigureOut">
              <a:rPr lang="en-US" smtClean="0">
                <a:solidFill>
                  <a:prstClr val="black">
                    <a:tint val="75000"/>
                  </a:prstClr>
                </a:solidFill>
              </a:rPr>
              <a:pPr/>
              <a:t>10/27/2022</a:t>
            </a:fld>
            <a:endParaRPr lang="en-US">
              <a:solidFill>
                <a:prstClr val="black">
                  <a:tint val="75000"/>
                </a:prstClr>
              </a:solidFill>
            </a:endParaRPr>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E9B0482-D223-42E4-8169-D35A253D28EA}" type="slidenum">
              <a:rPr lang="en-US" smtClean="0">
                <a:solidFill>
                  <a:prstClr val="black">
                    <a:tint val="75000"/>
                  </a:prstClr>
                </a:solidFill>
              </a:rPr>
              <a:pPr/>
              <a:t>‹Nr.›</a:t>
            </a:fld>
            <a:endParaRPr lang="en-US">
              <a:solidFill>
                <a:prstClr val="black">
                  <a:tint val="75000"/>
                </a:prstClr>
              </a:solidFill>
            </a:endParaRPr>
          </a:p>
        </p:txBody>
      </p:sp>
    </p:spTree>
    <p:extLst>
      <p:ext uri="{BB962C8B-B14F-4D97-AF65-F5344CB8AC3E}">
        <p14:creationId xmlns:p14="http://schemas.microsoft.com/office/powerpoint/2010/main" val="427839360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spd="slow">
    <p:fade thruBlk="1"/>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E35A8F65-484B-4B08-BA22-8EFCAAC21AE3}"/>
              </a:ext>
            </a:extLst>
          </p:cNvPr>
          <p:cNvSpPr txBox="1"/>
          <p:nvPr/>
        </p:nvSpPr>
        <p:spPr>
          <a:xfrm>
            <a:off x="1028298" y="3527491"/>
            <a:ext cx="9207902" cy="2062103"/>
          </a:xfrm>
          <a:prstGeom prst="rect">
            <a:avLst/>
          </a:prstGeom>
          <a:noFill/>
        </p:spPr>
        <p:txBody>
          <a:bodyPr wrap="square" rtlCol="0">
            <a:spAutoFit/>
          </a:bodyPr>
          <a:lstStyle/>
          <a:p>
            <a:r>
              <a:rPr lang="de-AT" sz="3400">
                <a:solidFill>
                  <a:srgbClr val="F9EEBD"/>
                </a:solidFill>
                <a:latin typeface="Abel" panose="02000506030000020004" pitchFamily="2" charset="0"/>
              </a:rPr>
              <a:t>Some thoughts on VIS + (D)H </a:t>
            </a:r>
            <a:br>
              <a:rPr lang="de-AT" sz="3400">
                <a:solidFill>
                  <a:srgbClr val="F9EEBD"/>
                </a:solidFill>
                <a:latin typeface="Abel" panose="02000506030000020004" pitchFamily="2" charset="0"/>
              </a:rPr>
            </a:br>
            <a:r>
              <a:rPr lang="de-AT" sz="3400">
                <a:solidFill>
                  <a:srgbClr val="F9EEBD"/>
                </a:solidFill>
                <a:latin typeface="Abel" panose="02000506030000020004" pitchFamily="2" charset="0"/>
              </a:rPr>
              <a:t>How to not hammer the Arts &amp; Humanities</a:t>
            </a:r>
          </a:p>
          <a:p>
            <a:br>
              <a:rPr lang="de-AT" sz="900">
                <a:solidFill>
                  <a:srgbClr val="F9EEBD"/>
                </a:solidFill>
                <a:latin typeface="Abel" panose="02000506030000020004" pitchFamily="2" charset="0"/>
              </a:rPr>
            </a:br>
            <a:br>
              <a:rPr lang="de-AT" sz="700">
                <a:solidFill>
                  <a:srgbClr val="F9EEBD"/>
                </a:solidFill>
                <a:latin typeface="Abel" panose="02000506030000020004" pitchFamily="2" charset="0"/>
              </a:rPr>
            </a:br>
            <a:r>
              <a:rPr lang="de-AT" sz="2400">
                <a:solidFill>
                  <a:prstClr val="white"/>
                </a:solidFill>
                <a:latin typeface="Abel" panose="02000506030000020004" pitchFamily="2" charset="0"/>
              </a:rPr>
              <a:t>Florian WINDHAGER </a:t>
            </a:r>
          </a:p>
          <a:p>
            <a:r>
              <a:rPr lang="de-AT" sz="2000">
                <a:solidFill>
                  <a:prstClr val="white"/>
                </a:solidFill>
                <a:latin typeface="Abel" panose="02000506030000020004" pitchFamily="2" charset="0"/>
              </a:rPr>
              <a:t>Department for Arts &amp; Cultural Studies University for Continuing Education Krems</a:t>
            </a:r>
            <a:endParaRPr lang="de-AT" sz="2000">
              <a:solidFill>
                <a:srgbClr val="F9EEBD"/>
              </a:solidFill>
              <a:latin typeface="Abel" panose="02000506030000020004" pitchFamily="2" charset="0"/>
            </a:endParaRPr>
          </a:p>
        </p:txBody>
      </p:sp>
    </p:spTree>
    <p:extLst>
      <p:ext uri="{BB962C8B-B14F-4D97-AF65-F5344CB8AC3E}">
        <p14:creationId xmlns:p14="http://schemas.microsoft.com/office/powerpoint/2010/main" val="145888510"/>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3DD7DB1-CB92-499C-B66F-80D764DB1260}"/>
              </a:ext>
            </a:extLst>
          </p:cNvPr>
          <p:cNvSpPr txBox="1"/>
          <p:nvPr/>
        </p:nvSpPr>
        <p:spPr>
          <a:xfrm>
            <a:off x="704193" y="3198167"/>
            <a:ext cx="10783614" cy="461665"/>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Dare to create pretty &amp; autotelic pictures!</a:t>
            </a:r>
          </a:p>
        </p:txBody>
      </p:sp>
      <p:pic>
        <p:nvPicPr>
          <p:cNvPr id="3" name="Picture 2" descr="The Functional Art - Alberto Cairo - An introduction to ...">
            <a:extLst>
              <a:ext uri="{FF2B5EF4-FFF2-40B4-BE49-F238E27FC236}">
                <a16:creationId xmlns:a16="http://schemas.microsoft.com/office/drawing/2014/main" id="{64548B7F-2DD8-4278-8AA9-450A64765FB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175"/>
          <a:stretch/>
        </p:blipFill>
        <p:spPr bwMode="auto">
          <a:xfrm>
            <a:off x="704193" y="1487098"/>
            <a:ext cx="2959784" cy="38838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B711675-0382-4236-9A78-F29F5573DA07}"/>
              </a:ext>
            </a:extLst>
          </p:cNvPr>
          <p:cNvSpPr txBox="1"/>
          <p:nvPr/>
        </p:nvSpPr>
        <p:spPr>
          <a:xfrm>
            <a:off x="3796919" y="3013499"/>
            <a:ext cx="840828" cy="769441"/>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400" u="none" strike="noStrike" kern="1200" cap="none" spc="0" normalizeH="0" baseline="0" noProof="0">
                <a:ln>
                  <a:noFill/>
                </a:ln>
                <a:solidFill>
                  <a:prstClr val="black"/>
                </a:solidFill>
                <a:effectLst/>
                <a:uLnTx/>
                <a:uFillTx/>
                <a:latin typeface="Arial Black" panose="020B0A04020102020204" pitchFamily="34" charset="0"/>
                <a:cs typeface="Arial" panose="020B0604020202020204" pitchFamily="34" charset="0"/>
              </a:rPr>
              <a:t>&amp;</a:t>
            </a:r>
          </a:p>
        </p:txBody>
      </p:sp>
      <p:sp>
        <p:nvSpPr>
          <p:cNvPr id="12" name="Textfeld 11">
            <a:extLst>
              <a:ext uri="{FF2B5EF4-FFF2-40B4-BE49-F238E27FC236}">
                <a16:creationId xmlns:a16="http://schemas.microsoft.com/office/drawing/2014/main" id="{E2A311BF-A1E3-4BB7-B935-646AE83DB8BD}"/>
              </a:ext>
            </a:extLst>
          </p:cNvPr>
          <p:cNvSpPr txBox="1"/>
          <p:nvPr/>
        </p:nvSpPr>
        <p:spPr>
          <a:xfrm>
            <a:off x="7632586" y="3013499"/>
            <a:ext cx="840828" cy="769441"/>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400" u="none" strike="noStrike" kern="1200" cap="none" spc="0" normalizeH="0" baseline="0" noProof="0">
                <a:ln>
                  <a:noFill/>
                </a:ln>
                <a:solidFill>
                  <a:prstClr val="black"/>
                </a:solidFill>
                <a:effectLst/>
                <a:uLnTx/>
                <a:uFillTx/>
                <a:latin typeface="Arial Black" panose="020B0A04020102020204" pitchFamily="34" charset="0"/>
                <a:cs typeface="Arial" panose="020B0604020202020204" pitchFamily="34" charset="0"/>
              </a:rPr>
              <a:t>&amp;</a:t>
            </a:r>
          </a:p>
        </p:txBody>
      </p:sp>
      <p:grpSp>
        <p:nvGrpSpPr>
          <p:cNvPr id="7" name="Gruppieren 6">
            <a:extLst>
              <a:ext uri="{FF2B5EF4-FFF2-40B4-BE49-F238E27FC236}">
                <a16:creationId xmlns:a16="http://schemas.microsoft.com/office/drawing/2014/main" id="{05047E1A-A905-449C-BAE0-DAB2B02EE170}"/>
              </a:ext>
            </a:extLst>
          </p:cNvPr>
          <p:cNvGrpSpPr/>
          <p:nvPr/>
        </p:nvGrpSpPr>
        <p:grpSpPr>
          <a:xfrm>
            <a:off x="4616108" y="1487098"/>
            <a:ext cx="2959784" cy="3883801"/>
            <a:chOff x="4616108" y="1487098"/>
            <a:chExt cx="2959784" cy="3883801"/>
          </a:xfrm>
        </p:grpSpPr>
        <p:sp>
          <p:nvSpPr>
            <p:cNvPr id="5" name="Rechteck 4">
              <a:extLst>
                <a:ext uri="{FF2B5EF4-FFF2-40B4-BE49-F238E27FC236}">
                  <a16:creationId xmlns:a16="http://schemas.microsoft.com/office/drawing/2014/main" id="{4FA1BFFF-FD8B-4759-9BB7-AC99C07FC824}"/>
                </a:ext>
              </a:extLst>
            </p:cNvPr>
            <p:cNvSpPr/>
            <p:nvPr/>
          </p:nvSpPr>
          <p:spPr bwMode="auto">
            <a:xfrm>
              <a:off x="4616108" y="1487098"/>
              <a:ext cx="2959784" cy="3883801"/>
            </a:xfrm>
            <a:prstGeom prst="rect">
              <a:avLst/>
            </a:prstGeom>
            <a:solidFill>
              <a:schemeClr val="bg1"/>
            </a:solidFill>
            <a:ln w="9525">
              <a:solidFill>
                <a:schemeClr val="bg1">
                  <a:lumMod val="75000"/>
                </a:schemeClr>
              </a:solidFill>
              <a:prstDash val="solid"/>
              <a:round/>
              <a:headEnd/>
              <a:tailEnd/>
            </a:ln>
            <a:effectLst>
              <a:outerShdw blurRad="165100" dist="3810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rtlCol="0" anchor="ctr"/>
            <a:lstStyle/>
            <a:p>
              <a:pPr algn="ctr"/>
              <a:endParaRPr lang="de-AT"/>
            </a:p>
          </p:txBody>
        </p:sp>
        <p:sp>
          <p:nvSpPr>
            <p:cNvPr id="13" name="Rechteck 12">
              <a:extLst>
                <a:ext uri="{FF2B5EF4-FFF2-40B4-BE49-F238E27FC236}">
                  <a16:creationId xmlns:a16="http://schemas.microsoft.com/office/drawing/2014/main" id="{36868BCE-373C-4F55-BCF9-A9A754FAFACC}"/>
                </a:ext>
              </a:extLst>
            </p:cNvPr>
            <p:cNvSpPr/>
            <p:nvPr/>
          </p:nvSpPr>
          <p:spPr>
            <a:xfrm>
              <a:off x="5155109" y="4680991"/>
              <a:ext cx="1270028" cy="276999"/>
            </a:xfrm>
            <a:prstGeom prst="rect">
              <a:avLst/>
            </a:prstGeom>
          </p:spPr>
          <p:txBody>
            <a:bodyPr wrap="none">
              <a:spAutoFit/>
            </a:bodyPr>
            <a:lstStyle/>
            <a:p>
              <a:r>
                <a:rPr lang="en-US" sz="1200">
                  <a:solidFill>
                    <a:schemeClr val="bg1">
                      <a:lumMod val="65000"/>
                    </a:schemeClr>
                  </a:solidFill>
                  <a:latin typeface="Abel" panose="02000506030000020004" pitchFamily="2" charset="0"/>
                </a:rPr>
                <a:t>McCandless, 2012</a:t>
              </a:r>
            </a:p>
          </p:txBody>
        </p:sp>
        <p:sp>
          <p:nvSpPr>
            <p:cNvPr id="15" name="Textfeld 14">
              <a:extLst>
                <a:ext uri="{FF2B5EF4-FFF2-40B4-BE49-F238E27FC236}">
                  <a16:creationId xmlns:a16="http://schemas.microsoft.com/office/drawing/2014/main" id="{E2921BEA-3E7D-4766-BA66-E5EE922CBC2E}"/>
                </a:ext>
              </a:extLst>
            </p:cNvPr>
            <p:cNvSpPr txBox="1"/>
            <p:nvPr/>
          </p:nvSpPr>
          <p:spPr>
            <a:xfrm>
              <a:off x="4997056" y="2111117"/>
              <a:ext cx="2442868" cy="1376402"/>
            </a:xfrm>
            <a:prstGeom prst="rect">
              <a:avLst/>
            </a:prstGeom>
            <a:noFill/>
          </p:spPr>
          <p:txBody>
            <a:bodyPr wrap="square">
              <a:spAutoFit/>
            </a:bodyPr>
            <a:lstStyle/>
            <a:p>
              <a:pPr marL="0" marR="0" lvl="0" indent="0" defTabSz="1219170" rtl="0" eaLnBrk="1" fontAlgn="auto" latinLnBrk="0" hangingPunct="1">
                <a:lnSpc>
                  <a:spcPts val="33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    the   </a:t>
              </a:r>
            </a:p>
            <a:p>
              <a:pPr marL="0" marR="0" lvl="0" indent="0" algn="ctr" defTabSz="1219170" rtl="0" eaLnBrk="1" fontAlgn="auto" latinLnBrk="0" hangingPunct="1">
                <a:lnSpc>
                  <a:spcPts val="3300"/>
                </a:lnSpc>
                <a:spcBef>
                  <a:spcPts val="0"/>
                </a:spcBef>
                <a:spcAft>
                  <a:spcPts val="0"/>
                </a:spcAft>
                <a:buClrTx/>
                <a:buSzTx/>
                <a:buFontTx/>
                <a:buNone/>
                <a:tabLst/>
                <a:defRPr/>
              </a:pPr>
              <a:r>
                <a:rPr kumimoji="0" lang="en-US" sz="40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artful </a:t>
              </a:r>
            </a:p>
            <a:p>
              <a:pPr marL="0" marR="0" lvl="0" indent="0" algn="ctr" defTabSz="1219170" rtl="0" eaLnBrk="1" fontAlgn="auto" latinLnBrk="0" hangingPunct="1">
                <a:lnSpc>
                  <a:spcPts val="3300"/>
                </a:lnSpc>
                <a:spcBef>
                  <a:spcPts val="0"/>
                </a:spcBef>
                <a:spcAft>
                  <a:spcPts val="0"/>
                </a:spcAft>
                <a:buClrTx/>
                <a:buSzTx/>
                <a:buFontTx/>
                <a:buNone/>
                <a:tabLst/>
                <a:defRPr/>
              </a:pPr>
              <a:r>
                <a:rPr kumimoji="0" lang="en-US" sz="36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  art</a:t>
              </a:r>
            </a:p>
          </p:txBody>
        </p:sp>
        <p:pic>
          <p:nvPicPr>
            <p:cNvPr id="16" name="Picture 2" descr="Information is Beautiful Events | Eventbrite">
              <a:extLst>
                <a:ext uri="{FF2B5EF4-FFF2-40B4-BE49-F238E27FC236}">
                  <a16:creationId xmlns:a16="http://schemas.microsoft.com/office/drawing/2014/main" id="{8F0ECBB8-134F-45A8-8B46-CC1CB9440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204" y="3198167"/>
              <a:ext cx="1613630" cy="16136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uppieren 17">
            <a:extLst>
              <a:ext uri="{FF2B5EF4-FFF2-40B4-BE49-F238E27FC236}">
                <a16:creationId xmlns:a16="http://schemas.microsoft.com/office/drawing/2014/main" id="{14B8A673-BECB-43B3-B14D-D7D60F1F0382}"/>
              </a:ext>
            </a:extLst>
          </p:cNvPr>
          <p:cNvGrpSpPr/>
          <p:nvPr/>
        </p:nvGrpSpPr>
        <p:grpSpPr>
          <a:xfrm>
            <a:off x="8528023" y="1487098"/>
            <a:ext cx="2959784" cy="3883801"/>
            <a:chOff x="8528023" y="1487098"/>
            <a:chExt cx="2959784" cy="3883801"/>
          </a:xfrm>
        </p:grpSpPr>
        <p:sp>
          <p:nvSpPr>
            <p:cNvPr id="10" name="Rechteck 9">
              <a:extLst>
                <a:ext uri="{FF2B5EF4-FFF2-40B4-BE49-F238E27FC236}">
                  <a16:creationId xmlns:a16="http://schemas.microsoft.com/office/drawing/2014/main" id="{3547FFCB-A3AC-4790-B499-317C1A49BF8F}"/>
                </a:ext>
              </a:extLst>
            </p:cNvPr>
            <p:cNvSpPr/>
            <p:nvPr/>
          </p:nvSpPr>
          <p:spPr bwMode="auto">
            <a:xfrm>
              <a:off x="8528023" y="1487098"/>
              <a:ext cx="2959784" cy="3883801"/>
            </a:xfrm>
            <a:prstGeom prst="rect">
              <a:avLst/>
            </a:prstGeom>
            <a:solidFill>
              <a:schemeClr val="bg1"/>
            </a:solidFill>
            <a:ln w="9525">
              <a:solidFill>
                <a:schemeClr val="bg1">
                  <a:lumMod val="75000"/>
                </a:schemeClr>
              </a:solidFill>
              <a:prstDash val="solid"/>
              <a:round/>
              <a:headEnd/>
              <a:tailEnd/>
            </a:ln>
            <a:effectLst>
              <a:outerShdw blurRad="165100" dist="3810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rtlCol="0" anchor="ctr"/>
            <a:lstStyle/>
            <a:p>
              <a:pPr algn="ctr"/>
              <a:endParaRPr lang="de-AT"/>
            </a:p>
          </p:txBody>
        </p:sp>
        <p:sp>
          <p:nvSpPr>
            <p:cNvPr id="14" name="Rechteck 13">
              <a:extLst>
                <a:ext uri="{FF2B5EF4-FFF2-40B4-BE49-F238E27FC236}">
                  <a16:creationId xmlns:a16="http://schemas.microsoft.com/office/drawing/2014/main" id="{97578754-6C71-42C1-A2D0-D667FF776EFB}"/>
                </a:ext>
              </a:extLst>
            </p:cNvPr>
            <p:cNvSpPr/>
            <p:nvPr/>
          </p:nvSpPr>
          <p:spPr>
            <a:xfrm>
              <a:off x="9069414" y="4678895"/>
              <a:ext cx="1566583" cy="307777"/>
            </a:xfrm>
            <a:prstGeom prst="rect">
              <a:avLst/>
            </a:prstGeom>
          </p:spPr>
          <p:txBody>
            <a:bodyPr wrap="none">
              <a:spAutoFit/>
            </a:bodyPr>
            <a:lstStyle/>
            <a:p>
              <a:r>
                <a:rPr lang="en-US" sz="1400">
                  <a:solidFill>
                    <a:schemeClr val="bg1">
                      <a:lumMod val="65000"/>
                    </a:schemeClr>
                  </a:solidFill>
                  <a:latin typeface="Abel" panose="02000506030000020004" pitchFamily="2" charset="0"/>
                </a:rPr>
                <a:t>Hinrichs et al., 2019</a:t>
              </a:r>
            </a:p>
          </p:txBody>
        </p:sp>
        <p:sp>
          <p:nvSpPr>
            <p:cNvPr id="17" name="Textfeld 16">
              <a:extLst>
                <a:ext uri="{FF2B5EF4-FFF2-40B4-BE49-F238E27FC236}">
                  <a16:creationId xmlns:a16="http://schemas.microsoft.com/office/drawing/2014/main" id="{B0CC3386-E9EC-4BB6-84F7-0C79168CF5B8}"/>
                </a:ext>
              </a:extLst>
            </p:cNvPr>
            <p:cNvSpPr txBox="1"/>
            <p:nvPr/>
          </p:nvSpPr>
          <p:spPr>
            <a:xfrm>
              <a:off x="8702826" y="2179104"/>
              <a:ext cx="2442868" cy="1376402"/>
            </a:xfrm>
            <a:prstGeom prst="rect">
              <a:avLst/>
            </a:prstGeom>
            <a:noFill/>
          </p:spPr>
          <p:txBody>
            <a:bodyPr wrap="square">
              <a:spAutoFit/>
            </a:bodyPr>
            <a:lstStyle/>
            <a:p>
              <a:pPr marL="0" marR="0" lvl="0" indent="0" defTabSz="1219170" rtl="0" eaLnBrk="1" fontAlgn="auto" latinLnBrk="0" hangingPunct="1">
                <a:lnSpc>
                  <a:spcPts val="3300"/>
                </a:lnSpc>
                <a:spcBef>
                  <a:spcPts val="0"/>
                </a:spcBef>
                <a:spcAft>
                  <a:spcPts val="0"/>
                </a:spcAft>
                <a:buClrTx/>
                <a:buSzTx/>
                <a:buFontTx/>
                <a:buNone/>
                <a:tabLst/>
                <a:defRPr/>
              </a:pPr>
              <a:r>
                <a:rPr kumimoji="0" lang="en-US" sz="28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     the   </a:t>
              </a:r>
            </a:p>
            <a:p>
              <a:pPr marL="0" marR="0" lvl="0" indent="0" algn="ctr" defTabSz="1219170" rtl="0" eaLnBrk="1" fontAlgn="auto" latinLnBrk="0" hangingPunct="1">
                <a:lnSpc>
                  <a:spcPts val="3300"/>
                </a:lnSpc>
                <a:spcBef>
                  <a:spcPts val="0"/>
                </a:spcBef>
                <a:spcAft>
                  <a:spcPts val="0"/>
                </a:spcAft>
                <a:buClrTx/>
                <a:buSzTx/>
                <a:buFontTx/>
                <a:buNone/>
                <a:tabLst/>
                <a:defRPr/>
              </a:pPr>
              <a:r>
                <a:rPr kumimoji="0" lang="en-US" sz="40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playful </a:t>
              </a:r>
            </a:p>
            <a:p>
              <a:pPr marL="0" marR="0" lvl="0" indent="0" algn="ctr" defTabSz="1219170" rtl="0" eaLnBrk="1" fontAlgn="auto" latinLnBrk="0" hangingPunct="1">
                <a:lnSpc>
                  <a:spcPts val="3300"/>
                </a:lnSpc>
                <a:spcBef>
                  <a:spcPts val="0"/>
                </a:spcBef>
                <a:spcAft>
                  <a:spcPts val="0"/>
                </a:spcAft>
                <a:buClrTx/>
                <a:buSzTx/>
                <a:buFontTx/>
                <a:buNone/>
                <a:tabLst/>
                <a:defRPr/>
              </a:pPr>
              <a:r>
                <a:rPr kumimoji="0" lang="en-US" sz="3600" u="none" strike="noStrike" kern="1200" cap="none" spc="0" normalizeH="0" baseline="0" noProof="0">
                  <a:ln>
                    <a:noFill/>
                  </a:ln>
                  <a:solidFill>
                    <a:prstClr val="black"/>
                  </a:solidFill>
                  <a:effectLst/>
                  <a:uLnTx/>
                  <a:uFillTx/>
                  <a:latin typeface="Abadi" panose="020B0604020104020204" pitchFamily="34" charset="0"/>
                  <a:cs typeface="Arial" panose="020B0604020202020204" pitchFamily="34" charset="0"/>
                </a:rPr>
                <a:t>  art</a:t>
              </a:r>
            </a:p>
          </p:txBody>
        </p:sp>
        <p:sp>
          <p:nvSpPr>
            <p:cNvPr id="20" name="Rechteck 19">
              <a:extLst>
                <a:ext uri="{FF2B5EF4-FFF2-40B4-BE49-F238E27FC236}">
                  <a16:creationId xmlns:a16="http://schemas.microsoft.com/office/drawing/2014/main" id="{2F9B4491-5307-493F-A07A-907B70261F4E}"/>
                </a:ext>
              </a:extLst>
            </p:cNvPr>
            <p:cNvSpPr/>
            <p:nvPr/>
          </p:nvSpPr>
          <p:spPr>
            <a:xfrm>
              <a:off x="8870135" y="3928238"/>
              <a:ext cx="2352503" cy="646331"/>
            </a:xfrm>
            <a:prstGeom prst="rect">
              <a:avLst/>
            </a:prstGeom>
          </p:spPr>
          <p:txBody>
            <a:bodyPr wrap="none">
              <a:spAutoFit/>
            </a:bodyPr>
            <a:lstStyle/>
            <a:p>
              <a:r>
                <a:rPr lang="en-US" i="1">
                  <a:solidFill>
                    <a:srgbClr val="800000"/>
                  </a:solidFill>
                  <a:latin typeface="Arial Black" panose="020B0A04020102020204" pitchFamily="34" charset="0"/>
                </a:rPr>
                <a:t>In defense </a:t>
              </a:r>
              <a:br>
                <a:rPr lang="en-US" i="1">
                  <a:solidFill>
                    <a:srgbClr val="800000"/>
                  </a:solidFill>
                  <a:latin typeface="Arial Black" panose="020B0A04020102020204" pitchFamily="34" charset="0"/>
                </a:rPr>
              </a:br>
              <a:r>
                <a:rPr lang="en-US" i="1">
                  <a:solidFill>
                    <a:srgbClr val="800000"/>
                  </a:solidFill>
                  <a:latin typeface="Arial Black" panose="020B0A04020102020204" pitchFamily="34" charset="0"/>
                </a:rPr>
                <a:t>   of sandcastles!</a:t>
              </a:r>
            </a:p>
          </p:txBody>
        </p:sp>
      </p:grpSp>
    </p:spTree>
    <p:extLst>
      <p:ext uri="{BB962C8B-B14F-4D97-AF65-F5344CB8AC3E}">
        <p14:creationId xmlns:p14="http://schemas.microsoft.com/office/powerpoint/2010/main" val="413174008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6654974-D9DF-441E-8791-1BD5EED960E7}"/>
              </a:ext>
            </a:extLst>
          </p:cNvPr>
          <p:cNvSpPr txBox="1"/>
          <p:nvPr/>
        </p:nvSpPr>
        <p:spPr>
          <a:xfrm>
            <a:off x="626806" y="3014289"/>
            <a:ext cx="10783614" cy="461665"/>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Don’t wait</a:t>
            </a:r>
            <a:r>
              <a:rPr kumimoji="0" lang="en-US" sz="2400" b="1" i="1"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for unicorns, let’s build them!</a:t>
            </a:r>
            <a:endPar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hteck 3">
            <a:extLst>
              <a:ext uri="{FF2B5EF4-FFF2-40B4-BE49-F238E27FC236}">
                <a16:creationId xmlns:a16="http://schemas.microsoft.com/office/drawing/2014/main" id="{12AA0A97-FD9D-486D-A621-6911E173633F}"/>
              </a:ext>
            </a:extLst>
          </p:cNvPr>
          <p:cNvSpPr/>
          <p:nvPr/>
        </p:nvSpPr>
        <p:spPr>
          <a:xfrm>
            <a:off x="1088605" y="5438674"/>
            <a:ext cx="10249820" cy="892360"/>
          </a:xfrm>
          <a:prstGeom prst="rect">
            <a:avLst/>
          </a:prstGeom>
        </p:spPr>
        <p:txBody>
          <a:bodyPr wrap="square">
            <a:spAutoFit/>
          </a:bodyPr>
          <a:lstStyle/>
          <a:p>
            <a:pPr algn="just" defTabSz="1219170"/>
            <a:r>
              <a:rPr lang="en-US" sz="1733" i="1">
                <a:solidFill>
                  <a:prstClr val="black"/>
                </a:solidFill>
                <a:latin typeface="Arial" panose="020B0604020202020204" pitchFamily="34" charset="0"/>
                <a:cs typeface="Arial" panose="020B0604020202020204" pitchFamily="34" charset="0"/>
              </a:rPr>
              <a:t>Let’s build unicorn-powered eleven spaceships, which integrate traditional and digital intelligence, plurality and compatibility, distant viewing and close viewing, analytics und hermeneutics, computer vision and human vision, description and critique, utility and beauty, … - and start right here!</a:t>
            </a:r>
          </a:p>
        </p:txBody>
      </p:sp>
      <p:sp>
        <p:nvSpPr>
          <p:cNvPr id="5" name="Rechteck 4">
            <a:extLst>
              <a:ext uri="{FF2B5EF4-FFF2-40B4-BE49-F238E27FC236}">
                <a16:creationId xmlns:a16="http://schemas.microsoft.com/office/drawing/2014/main" id="{EB408568-B275-4D88-AB51-40F5AB22F6A2}"/>
              </a:ext>
            </a:extLst>
          </p:cNvPr>
          <p:cNvSpPr/>
          <p:nvPr/>
        </p:nvSpPr>
        <p:spPr>
          <a:xfrm>
            <a:off x="856415" y="4890298"/>
            <a:ext cx="10554005" cy="954300"/>
          </a:xfrm>
          <a:prstGeom prst="rect">
            <a:avLst/>
          </a:prstGeom>
        </p:spPr>
        <p:txBody>
          <a:bodyPr wrap="square">
            <a:spAutoFit/>
          </a:bodyPr>
          <a:lstStyle/>
          <a:p>
            <a:pPr algn="just" defTabSz="1219170"/>
            <a:r>
              <a:rPr lang="en-US" sz="1867">
                <a:solidFill>
                  <a:prstClr val="black"/>
                </a:solidFill>
                <a:latin typeface="Abel" panose="02000506030000020004" pitchFamily="2" charset="0"/>
                <a:cs typeface="Arial" panose="020B0604020202020204" pitchFamily="34" charset="0"/>
              </a:rPr>
              <a:t>Creating a great data visualization is not just about knowing how to code in JavaScript, or choosing good colors or layout, or even knowing how to work with data: it’s all three. And people who are great at all three of those skills — programming, design, and statistics — just don’t exist. I call them the Unicorns. </a:t>
            </a:r>
            <a:r>
              <a:rPr lang="en-US" sz="1867">
                <a:solidFill>
                  <a:prstClr val="white">
                    <a:lumMod val="65000"/>
                  </a:prstClr>
                </a:solidFill>
                <a:latin typeface="Abel" panose="02000506030000020004" pitchFamily="2" charset="0"/>
                <a:cs typeface="Arial" panose="020B0604020202020204" pitchFamily="34" charset="0"/>
              </a:rPr>
              <a:t>(Schwabish, 2015)</a:t>
            </a:r>
            <a:endParaRPr lang="de-AT" sz="1867">
              <a:solidFill>
                <a:prstClr val="white">
                  <a:lumMod val="65000"/>
                </a:prstClr>
              </a:solidFill>
              <a:latin typeface="Abel" panose="02000506030000020004" pitchFamily="2" charset="0"/>
              <a:cs typeface="Arial" panose="020B0604020202020204" pitchFamily="34" charset="0"/>
            </a:endParaRPr>
          </a:p>
        </p:txBody>
      </p:sp>
      <p:grpSp>
        <p:nvGrpSpPr>
          <p:cNvPr id="6" name="Gruppieren 5">
            <a:extLst>
              <a:ext uri="{FF2B5EF4-FFF2-40B4-BE49-F238E27FC236}">
                <a16:creationId xmlns:a16="http://schemas.microsoft.com/office/drawing/2014/main" id="{F82489A9-2042-4CE6-A84B-CE06C34B42C8}"/>
              </a:ext>
            </a:extLst>
          </p:cNvPr>
          <p:cNvGrpSpPr/>
          <p:nvPr/>
        </p:nvGrpSpPr>
        <p:grpSpPr>
          <a:xfrm>
            <a:off x="4251786" y="1491043"/>
            <a:ext cx="3404356" cy="2724860"/>
            <a:chOff x="2889987" y="698303"/>
            <a:chExt cx="3207970" cy="2567672"/>
          </a:xfrm>
        </p:grpSpPr>
        <p:grpSp>
          <p:nvGrpSpPr>
            <p:cNvPr id="7" name="Gruppieren 6">
              <a:extLst>
                <a:ext uri="{FF2B5EF4-FFF2-40B4-BE49-F238E27FC236}">
                  <a16:creationId xmlns:a16="http://schemas.microsoft.com/office/drawing/2014/main" id="{C4B2F532-9DAA-4EC1-B872-1B58F786D73F}"/>
                </a:ext>
              </a:extLst>
            </p:cNvPr>
            <p:cNvGrpSpPr/>
            <p:nvPr/>
          </p:nvGrpSpPr>
          <p:grpSpPr>
            <a:xfrm>
              <a:off x="2889987" y="698303"/>
              <a:ext cx="3207970" cy="2567672"/>
              <a:chOff x="5067301" y="1164626"/>
              <a:chExt cx="2173654" cy="1739803"/>
            </a:xfrm>
          </p:grpSpPr>
          <p:sp>
            <p:nvSpPr>
              <p:cNvPr id="9" name="Ellipse 8">
                <a:extLst>
                  <a:ext uri="{FF2B5EF4-FFF2-40B4-BE49-F238E27FC236}">
                    <a16:creationId xmlns:a16="http://schemas.microsoft.com/office/drawing/2014/main" id="{D1D4D053-E62B-4D4D-8DC2-62187AF56172}"/>
                  </a:ext>
                </a:extLst>
              </p:cNvPr>
              <p:cNvSpPr/>
              <p:nvPr/>
            </p:nvSpPr>
            <p:spPr bwMode="auto">
              <a:xfrm>
                <a:off x="5067301" y="1164626"/>
                <a:ext cx="1209674" cy="1209674"/>
              </a:xfrm>
              <a:prstGeom prst="ellipse">
                <a:avLst/>
              </a:prstGeom>
              <a:solidFill>
                <a:srgbClr val="214BE3">
                  <a:alpha val="63922"/>
                </a:srgbClr>
              </a:solidFill>
              <a:ln w="9525">
                <a:noFill/>
                <a:prstDash val="solid"/>
                <a:round/>
                <a:headEnd/>
                <a:tailEnd/>
              </a:ln>
              <a:effectLst/>
            </p:spPr>
            <p:txBody>
              <a:bodyPr rtlCol="0" anchor="ctr"/>
              <a:lstStyle/>
              <a:p>
                <a:pPr algn="ctr" defTabSz="1219170"/>
                <a:endParaRPr lang="en-US" sz="1600">
                  <a:solidFill>
                    <a:prstClr val="black"/>
                  </a:solidFill>
                  <a:latin typeface="Calibri"/>
                </a:endParaRPr>
              </a:p>
            </p:txBody>
          </p:sp>
          <p:sp>
            <p:nvSpPr>
              <p:cNvPr id="10" name="Ellipse 9">
                <a:extLst>
                  <a:ext uri="{FF2B5EF4-FFF2-40B4-BE49-F238E27FC236}">
                    <a16:creationId xmlns:a16="http://schemas.microsoft.com/office/drawing/2014/main" id="{8629BC94-DAE8-469A-BFD5-02D72051C030}"/>
                  </a:ext>
                </a:extLst>
              </p:cNvPr>
              <p:cNvSpPr/>
              <p:nvPr/>
            </p:nvSpPr>
            <p:spPr bwMode="auto">
              <a:xfrm>
                <a:off x="6031281" y="1164626"/>
                <a:ext cx="1209674" cy="1209674"/>
              </a:xfrm>
              <a:prstGeom prst="ellipse">
                <a:avLst/>
              </a:prstGeom>
              <a:solidFill>
                <a:srgbClr val="3B92FB">
                  <a:alpha val="42745"/>
                </a:srgbClr>
              </a:solidFill>
              <a:ln w="9525">
                <a:noFill/>
                <a:prstDash val="solid"/>
                <a:round/>
                <a:headEnd/>
                <a:tailEnd/>
              </a:ln>
              <a:effectLst/>
            </p:spPr>
            <p:txBody>
              <a:bodyPr rtlCol="0" anchor="ctr"/>
              <a:lstStyle/>
              <a:p>
                <a:pPr algn="ctr" defTabSz="1219170"/>
                <a:endParaRPr lang="en-US" sz="1600">
                  <a:solidFill>
                    <a:prstClr val="black"/>
                  </a:solidFill>
                  <a:latin typeface="Calibri"/>
                </a:endParaRPr>
              </a:p>
            </p:txBody>
          </p:sp>
          <p:sp>
            <p:nvSpPr>
              <p:cNvPr id="11" name="Ellipse 10">
                <a:extLst>
                  <a:ext uri="{FF2B5EF4-FFF2-40B4-BE49-F238E27FC236}">
                    <a16:creationId xmlns:a16="http://schemas.microsoft.com/office/drawing/2014/main" id="{9C4F1E73-6F9C-4569-9364-E79240D74475}"/>
                  </a:ext>
                </a:extLst>
              </p:cNvPr>
              <p:cNvSpPr/>
              <p:nvPr/>
            </p:nvSpPr>
            <p:spPr bwMode="auto">
              <a:xfrm>
                <a:off x="5559791" y="1694755"/>
                <a:ext cx="1209674" cy="1209674"/>
              </a:xfrm>
              <a:prstGeom prst="ellipse">
                <a:avLst/>
              </a:prstGeom>
              <a:solidFill>
                <a:srgbClr val="8BD8FF">
                  <a:alpha val="52549"/>
                </a:srgbClr>
              </a:solidFill>
              <a:ln w="9525">
                <a:noFill/>
                <a:prstDash val="solid"/>
                <a:round/>
                <a:headEnd/>
                <a:tailEnd/>
              </a:ln>
              <a:effectLst/>
            </p:spPr>
            <p:txBody>
              <a:bodyPr rtlCol="0" anchor="ctr"/>
              <a:lstStyle/>
              <a:p>
                <a:pPr algn="ctr" defTabSz="1219170"/>
                <a:endParaRPr lang="en-US" sz="1600">
                  <a:solidFill>
                    <a:prstClr val="black"/>
                  </a:solidFill>
                  <a:latin typeface="Calibri"/>
                </a:endParaRPr>
              </a:p>
            </p:txBody>
          </p:sp>
          <p:sp>
            <p:nvSpPr>
              <p:cNvPr id="12" name="Textfeld 11">
                <a:extLst>
                  <a:ext uri="{FF2B5EF4-FFF2-40B4-BE49-F238E27FC236}">
                    <a16:creationId xmlns:a16="http://schemas.microsoft.com/office/drawing/2014/main" id="{537322A6-C738-4C09-99B9-623715FEB876}"/>
                  </a:ext>
                </a:extLst>
              </p:cNvPr>
              <p:cNvSpPr txBox="1"/>
              <p:nvPr/>
            </p:nvSpPr>
            <p:spPr>
              <a:xfrm>
                <a:off x="5636351" y="2289347"/>
                <a:ext cx="1093308" cy="216164"/>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Programmierung</a:t>
                </a:r>
                <a:endParaRPr lang="en-US" sz="1600">
                  <a:solidFill>
                    <a:prstClr val="black"/>
                  </a:solidFill>
                  <a:latin typeface="Arial" panose="020B0604020202020204" pitchFamily="34" charset="0"/>
                  <a:cs typeface="Arial" panose="020B0604020202020204" pitchFamily="34" charset="0"/>
                </a:endParaRPr>
              </a:p>
            </p:txBody>
          </p:sp>
          <p:sp>
            <p:nvSpPr>
              <p:cNvPr id="13" name="Textfeld 12">
                <a:extLst>
                  <a:ext uri="{FF2B5EF4-FFF2-40B4-BE49-F238E27FC236}">
                    <a16:creationId xmlns:a16="http://schemas.microsoft.com/office/drawing/2014/main" id="{720F1356-FDB2-49FA-B345-46767959FC4D}"/>
                  </a:ext>
                </a:extLst>
              </p:cNvPr>
              <p:cNvSpPr txBox="1"/>
              <p:nvPr/>
            </p:nvSpPr>
            <p:spPr>
              <a:xfrm>
                <a:off x="6470040" y="1644337"/>
                <a:ext cx="524240" cy="216164"/>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Design</a:t>
                </a:r>
                <a:endParaRPr lang="en-US" sz="1600">
                  <a:solidFill>
                    <a:prstClr val="black"/>
                  </a:solidFill>
                  <a:latin typeface="Arial" panose="020B0604020202020204" pitchFamily="34" charset="0"/>
                  <a:cs typeface="Arial" panose="020B0604020202020204" pitchFamily="34" charset="0"/>
                </a:endParaRPr>
              </a:p>
            </p:txBody>
          </p:sp>
          <p:sp>
            <p:nvSpPr>
              <p:cNvPr id="14" name="Textfeld 13">
                <a:extLst>
                  <a:ext uri="{FF2B5EF4-FFF2-40B4-BE49-F238E27FC236}">
                    <a16:creationId xmlns:a16="http://schemas.microsoft.com/office/drawing/2014/main" id="{044DE480-C107-4387-8377-7E6AF00BE03B}"/>
                  </a:ext>
                </a:extLst>
              </p:cNvPr>
              <p:cNvSpPr txBox="1"/>
              <p:nvPr/>
            </p:nvSpPr>
            <p:spPr>
              <a:xfrm>
                <a:off x="5305246" y="1634092"/>
                <a:ext cx="576438" cy="216164"/>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Statistik</a:t>
                </a:r>
                <a:endParaRPr lang="en-US" sz="1600">
                  <a:solidFill>
                    <a:prstClr val="black"/>
                  </a:solidFill>
                  <a:latin typeface="Arial" panose="020B0604020202020204" pitchFamily="34" charset="0"/>
                  <a:cs typeface="Arial" panose="020B0604020202020204" pitchFamily="34" charset="0"/>
                </a:endParaRPr>
              </a:p>
            </p:txBody>
          </p:sp>
        </p:grpSp>
        <p:pic>
          <p:nvPicPr>
            <p:cNvPr id="8" name="Grafik 7">
              <a:extLst>
                <a:ext uri="{FF2B5EF4-FFF2-40B4-BE49-F238E27FC236}">
                  <a16:creationId xmlns:a16="http://schemas.microsoft.com/office/drawing/2014/main" id="{F0AF0DBC-5D88-456C-86EA-5DF003EB3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4144" y="1163999"/>
              <a:ext cx="1590647" cy="1192985"/>
            </a:xfrm>
            <a:prstGeom prst="rect">
              <a:avLst/>
            </a:prstGeom>
          </p:spPr>
        </p:pic>
      </p:grpSp>
      <p:sp>
        <p:nvSpPr>
          <p:cNvPr id="15" name="Rechteck 14">
            <a:extLst>
              <a:ext uri="{FF2B5EF4-FFF2-40B4-BE49-F238E27FC236}">
                <a16:creationId xmlns:a16="http://schemas.microsoft.com/office/drawing/2014/main" id="{5A109E1B-C809-4267-9D15-A1C92D6C16CB}"/>
              </a:ext>
            </a:extLst>
          </p:cNvPr>
          <p:cNvSpPr/>
          <p:nvPr/>
        </p:nvSpPr>
        <p:spPr>
          <a:xfrm>
            <a:off x="5269383" y="2597735"/>
            <a:ext cx="1400460" cy="830997"/>
          </a:xfrm>
          <a:prstGeom prst="rect">
            <a:avLst/>
          </a:prstGeom>
        </p:spPr>
        <p:txBody>
          <a:bodyPr wrap="square">
            <a:spAutoFit/>
          </a:bodyPr>
          <a:lstStyle/>
          <a:p>
            <a:pPr algn="ctr" defTabSz="1219170"/>
            <a:r>
              <a:rPr lang="en-US" sz="4800">
                <a:solidFill>
                  <a:prstClr val="white">
                    <a:lumMod val="50000"/>
                  </a:prstClr>
                </a:solidFill>
                <a:latin typeface="Abel" panose="02000506030000020004" pitchFamily="2" charset="0"/>
                <a:cs typeface="Arial" panose="020B0604020202020204" pitchFamily="34" charset="0"/>
              </a:rPr>
              <a:t>+</a:t>
            </a:r>
            <a:endParaRPr lang="de-AT" sz="4800">
              <a:solidFill>
                <a:prstClr val="white">
                  <a:lumMod val="65000"/>
                </a:prstClr>
              </a:solidFill>
              <a:latin typeface="Abel" panose="02000506030000020004" pitchFamily="2" charset="0"/>
              <a:cs typeface="Arial" panose="020B0604020202020204" pitchFamily="34" charset="0"/>
            </a:endParaRPr>
          </a:p>
        </p:txBody>
      </p:sp>
      <p:grpSp>
        <p:nvGrpSpPr>
          <p:cNvPr id="16" name="Gruppieren 15">
            <a:extLst>
              <a:ext uri="{FF2B5EF4-FFF2-40B4-BE49-F238E27FC236}">
                <a16:creationId xmlns:a16="http://schemas.microsoft.com/office/drawing/2014/main" id="{D9C167FB-D4A9-44B1-B34E-709C62147B6C}"/>
              </a:ext>
            </a:extLst>
          </p:cNvPr>
          <p:cNvGrpSpPr/>
          <p:nvPr/>
        </p:nvGrpSpPr>
        <p:grpSpPr>
          <a:xfrm>
            <a:off x="6996606" y="1555723"/>
            <a:ext cx="3404356" cy="2724860"/>
            <a:chOff x="5067301" y="1164626"/>
            <a:chExt cx="2173654" cy="1739803"/>
          </a:xfrm>
        </p:grpSpPr>
        <p:sp>
          <p:nvSpPr>
            <p:cNvPr id="17" name="Ellipse 16">
              <a:extLst>
                <a:ext uri="{FF2B5EF4-FFF2-40B4-BE49-F238E27FC236}">
                  <a16:creationId xmlns:a16="http://schemas.microsoft.com/office/drawing/2014/main" id="{037C9CCA-3289-4C85-945B-C1E88405B6D2}"/>
                </a:ext>
              </a:extLst>
            </p:cNvPr>
            <p:cNvSpPr/>
            <p:nvPr/>
          </p:nvSpPr>
          <p:spPr bwMode="auto">
            <a:xfrm>
              <a:off x="5067301" y="1164626"/>
              <a:ext cx="1209674" cy="1209674"/>
            </a:xfrm>
            <a:prstGeom prst="ellipse">
              <a:avLst/>
            </a:prstGeom>
            <a:solidFill>
              <a:srgbClr val="FFC000">
                <a:alpha val="52941"/>
              </a:srgbClr>
            </a:solidFill>
            <a:ln w="9525">
              <a:noFill/>
              <a:prstDash val="solid"/>
              <a:round/>
              <a:headEnd/>
              <a:tailEnd/>
            </a:ln>
            <a:effectLst/>
          </p:spPr>
          <p:txBody>
            <a:bodyPr rtlCol="0" anchor="ctr"/>
            <a:lstStyle/>
            <a:p>
              <a:pPr algn="ctr" defTabSz="1219170"/>
              <a:endParaRPr lang="en-US" sz="2133">
                <a:solidFill>
                  <a:prstClr val="black"/>
                </a:solidFill>
                <a:latin typeface="Calibri"/>
              </a:endParaRPr>
            </a:p>
          </p:txBody>
        </p:sp>
        <p:sp>
          <p:nvSpPr>
            <p:cNvPr id="18" name="Ellipse 17">
              <a:extLst>
                <a:ext uri="{FF2B5EF4-FFF2-40B4-BE49-F238E27FC236}">
                  <a16:creationId xmlns:a16="http://schemas.microsoft.com/office/drawing/2014/main" id="{EF3E6084-5C62-4D5F-9A5B-2192DEE50543}"/>
                </a:ext>
              </a:extLst>
            </p:cNvPr>
            <p:cNvSpPr/>
            <p:nvPr/>
          </p:nvSpPr>
          <p:spPr bwMode="auto">
            <a:xfrm>
              <a:off x="6031281" y="1164626"/>
              <a:ext cx="1209674" cy="1209674"/>
            </a:xfrm>
            <a:prstGeom prst="ellipse">
              <a:avLst/>
            </a:prstGeom>
            <a:solidFill>
              <a:srgbClr val="FF0000">
                <a:alpha val="52941"/>
              </a:srgbClr>
            </a:solidFill>
            <a:ln w="9525">
              <a:noFill/>
              <a:prstDash val="solid"/>
              <a:round/>
              <a:headEnd/>
              <a:tailEnd/>
            </a:ln>
            <a:effectLst/>
          </p:spPr>
          <p:txBody>
            <a:bodyPr rtlCol="0" anchor="ctr"/>
            <a:lstStyle/>
            <a:p>
              <a:pPr algn="ctr" defTabSz="1219170"/>
              <a:endParaRPr lang="en-US" sz="2133">
                <a:solidFill>
                  <a:prstClr val="black"/>
                </a:solidFill>
                <a:latin typeface="Calibri"/>
              </a:endParaRPr>
            </a:p>
          </p:txBody>
        </p:sp>
        <p:sp>
          <p:nvSpPr>
            <p:cNvPr id="19" name="Ellipse 18">
              <a:extLst>
                <a:ext uri="{FF2B5EF4-FFF2-40B4-BE49-F238E27FC236}">
                  <a16:creationId xmlns:a16="http://schemas.microsoft.com/office/drawing/2014/main" id="{05FC6645-3901-4C29-A78F-F3A96F86A493}"/>
                </a:ext>
              </a:extLst>
            </p:cNvPr>
            <p:cNvSpPr/>
            <p:nvPr/>
          </p:nvSpPr>
          <p:spPr bwMode="auto">
            <a:xfrm>
              <a:off x="5559791" y="1694755"/>
              <a:ext cx="1209674" cy="1209674"/>
            </a:xfrm>
            <a:prstGeom prst="ellipse">
              <a:avLst/>
            </a:prstGeom>
            <a:solidFill>
              <a:srgbClr val="FF9933">
                <a:alpha val="52549"/>
              </a:srgbClr>
            </a:solidFill>
            <a:ln w="9525">
              <a:noFill/>
              <a:prstDash val="solid"/>
              <a:round/>
              <a:headEnd/>
              <a:tailEnd/>
            </a:ln>
            <a:effectLst/>
          </p:spPr>
          <p:txBody>
            <a:bodyPr rtlCol="0" anchor="ctr"/>
            <a:lstStyle/>
            <a:p>
              <a:pPr algn="ctr" defTabSz="1219170"/>
              <a:endParaRPr lang="en-US" sz="2133">
                <a:solidFill>
                  <a:prstClr val="black"/>
                </a:solidFill>
                <a:latin typeface="Calibri"/>
              </a:endParaRPr>
            </a:p>
          </p:txBody>
        </p:sp>
        <p:sp>
          <p:nvSpPr>
            <p:cNvPr id="20" name="Textfeld 19">
              <a:extLst>
                <a:ext uri="{FF2B5EF4-FFF2-40B4-BE49-F238E27FC236}">
                  <a16:creationId xmlns:a16="http://schemas.microsoft.com/office/drawing/2014/main" id="{7838CCC1-D500-4B04-B88B-C8B419121712}"/>
                </a:ext>
              </a:extLst>
            </p:cNvPr>
            <p:cNvSpPr txBox="1"/>
            <p:nvPr/>
          </p:nvSpPr>
          <p:spPr>
            <a:xfrm>
              <a:off x="5632771" y="2336515"/>
              <a:ext cx="1100472" cy="373375"/>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Theorie, Ästhetik</a:t>
              </a:r>
            </a:p>
            <a:p>
              <a:pPr algn="ctr" defTabSz="1219170"/>
              <a:r>
                <a:rPr lang="de-DE" sz="1600">
                  <a:solidFill>
                    <a:prstClr val="black"/>
                  </a:solidFill>
                  <a:latin typeface="Arial" panose="020B0604020202020204" pitchFamily="34" charset="0"/>
                  <a:cs typeface="Arial" panose="020B0604020202020204" pitchFamily="34" charset="0"/>
                </a:rPr>
                <a:t>&amp; Rhetorik</a:t>
              </a:r>
              <a:endParaRPr lang="en-US" sz="1600">
                <a:solidFill>
                  <a:prstClr val="black"/>
                </a:solidFill>
                <a:latin typeface="Arial" panose="020B0604020202020204" pitchFamily="34" charset="0"/>
                <a:cs typeface="Arial" panose="020B0604020202020204" pitchFamily="34" charset="0"/>
              </a:endParaRPr>
            </a:p>
          </p:txBody>
        </p:sp>
        <p:sp>
          <p:nvSpPr>
            <p:cNvPr id="21" name="Textfeld 20">
              <a:extLst>
                <a:ext uri="{FF2B5EF4-FFF2-40B4-BE49-F238E27FC236}">
                  <a16:creationId xmlns:a16="http://schemas.microsoft.com/office/drawing/2014/main" id="{6D114076-1A27-4CE1-B6A4-A551094CB69E}"/>
                </a:ext>
              </a:extLst>
            </p:cNvPr>
            <p:cNvSpPr txBox="1"/>
            <p:nvPr/>
          </p:nvSpPr>
          <p:spPr>
            <a:xfrm>
              <a:off x="6355416" y="1615155"/>
              <a:ext cx="824372" cy="373375"/>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Traditionelle</a:t>
              </a:r>
            </a:p>
            <a:p>
              <a:pPr algn="ctr" defTabSz="1219170"/>
              <a:r>
                <a:rPr lang="de-DE" sz="1600">
                  <a:solidFill>
                    <a:prstClr val="black"/>
                  </a:solidFill>
                  <a:latin typeface="Arial" panose="020B0604020202020204" pitchFamily="34" charset="0"/>
                  <a:cs typeface="Arial" panose="020B0604020202020204" pitchFamily="34" charset="0"/>
                </a:rPr>
                <a:t>Methoden</a:t>
              </a:r>
              <a:endParaRPr lang="en-US" sz="1600">
                <a:solidFill>
                  <a:prstClr val="black"/>
                </a:solidFill>
                <a:latin typeface="Arial" panose="020B0604020202020204" pitchFamily="34" charset="0"/>
                <a:cs typeface="Arial" panose="020B0604020202020204" pitchFamily="34" charset="0"/>
              </a:endParaRPr>
            </a:p>
          </p:txBody>
        </p:sp>
        <p:sp>
          <p:nvSpPr>
            <p:cNvPr id="22" name="Textfeld 21">
              <a:extLst>
                <a:ext uri="{FF2B5EF4-FFF2-40B4-BE49-F238E27FC236}">
                  <a16:creationId xmlns:a16="http://schemas.microsoft.com/office/drawing/2014/main" id="{B5E17EE5-D230-4F32-B14F-5BB2770A73A1}"/>
                </a:ext>
              </a:extLst>
            </p:cNvPr>
            <p:cNvSpPr txBox="1"/>
            <p:nvPr/>
          </p:nvSpPr>
          <p:spPr>
            <a:xfrm>
              <a:off x="5223008" y="1589318"/>
              <a:ext cx="706422" cy="373375"/>
            </a:xfrm>
            <a:prstGeom prst="rect">
              <a:avLst/>
            </a:prstGeom>
            <a:noFill/>
          </p:spPr>
          <p:txBody>
            <a:bodyPr wrap="none" rtlCol="0">
              <a:spAutoFit/>
            </a:bodyPr>
            <a:lstStyle/>
            <a:p>
              <a:pPr algn="ctr" defTabSz="1219170"/>
              <a:r>
                <a:rPr lang="de-DE" sz="1600">
                  <a:solidFill>
                    <a:prstClr val="black"/>
                  </a:solidFill>
                  <a:latin typeface="Arial" panose="020B0604020202020204" pitchFamily="34" charset="0"/>
                  <a:cs typeface="Arial" panose="020B0604020202020204" pitchFamily="34" charset="0"/>
                </a:rPr>
                <a:t>Inhaltliche</a:t>
              </a:r>
            </a:p>
            <a:p>
              <a:pPr algn="ctr" defTabSz="1219170"/>
              <a:r>
                <a:rPr lang="de-DE" sz="1600">
                  <a:solidFill>
                    <a:prstClr val="black"/>
                  </a:solidFill>
                  <a:latin typeface="Arial" panose="020B0604020202020204" pitchFamily="34" charset="0"/>
                  <a:cs typeface="Arial" panose="020B0604020202020204" pitchFamily="34" charset="0"/>
                </a:rPr>
                <a:t>Expertise</a:t>
              </a:r>
              <a:endParaRPr lang="en-US" sz="1600">
                <a:solidFill>
                  <a:prstClr val="black"/>
                </a:solidFill>
                <a:latin typeface="Arial" panose="020B0604020202020204" pitchFamily="34" charset="0"/>
                <a:cs typeface="Arial" panose="020B0604020202020204" pitchFamily="34" charset="0"/>
              </a:endParaRPr>
            </a:p>
          </p:txBody>
        </p:sp>
        <p:pic>
          <p:nvPicPr>
            <p:cNvPr id="23" name="Grafik 22">
              <a:extLst>
                <a:ext uri="{FF2B5EF4-FFF2-40B4-BE49-F238E27FC236}">
                  <a16:creationId xmlns:a16="http://schemas.microsoft.com/office/drawing/2014/main" id="{C774C007-CEAE-43FC-A515-717036BB3B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6220" y="1259331"/>
              <a:ext cx="1176816" cy="1069621"/>
            </a:xfrm>
            <a:prstGeom prst="rect">
              <a:avLst/>
            </a:prstGeom>
          </p:spPr>
        </p:pic>
      </p:grpSp>
      <p:grpSp>
        <p:nvGrpSpPr>
          <p:cNvPr id="24" name="Gruppieren 23">
            <a:extLst>
              <a:ext uri="{FF2B5EF4-FFF2-40B4-BE49-F238E27FC236}">
                <a16:creationId xmlns:a16="http://schemas.microsoft.com/office/drawing/2014/main" id="{6E435B77-6419-4BE7-BB4A-6F94DBAAB82A}"/>
              </a:ext>
            </a:extLst>
          </p:cNvPr>
          <p:cNvGrpSpPr/>
          <p:nvPr/>
        </p:nvGrpSpPr>
        <p:grpSpPr>
          <a:xfrm rot="498895">
            <a:off x="3615646" y="3096835"/>
            <a:ext cx="4947517" cy="2098453"/>
            <a:chOff x="2683276" y="2649406"/>
            <a:chExt cx="4257702" cy="1805874"/>
          </a:xfrm>
        </p:grpSpPr>
        <p:pic>
          <p:nvPicPr>
            <p:cNvPr id="25" name="Grafik 24">
              <a:extLst>
                <a:ext uri="{FF2B5EF4-FFF2-40B4-BE49-F238E27FC236}">
                  <a16:creationId xmlns:a16="http://schemas.microsoft.com/office/drawing/2014/main" id="{44FA770D-DFA5-43EA-8F2C-DFF6DC26ECEA}"/>
                </a:ext>
              </a:extLst>
            </p:cNvPr>
            <p:cNvPicPr>
              <a:picLocks noChangeAspect="1"/>
            </p:cNvPicPr>
            <p:nvPr/>
          </p:nvPicPr>
          <p:blipFill rotWithShape="1">
            <a:blip r:embed="rId4">
              <a:extLst>
                <a:ext uri="{28A0092B-C50C-407E-A947-70E740481C1C}">
                  <a14:useLocalDpi xmlns:a14="http://schemas.microsoft.com/office/drawing/2010/main" val="0"/>
                </a:ext>
              </a:extLst>
            </a:blip>
            <a:srcRect t="23161" b="20196"/>
            <a:stretch/>
          </p:blipFill>
          <p:spPr>
            <a:xfrm rot="742115">
              <a:off x="2683276" y="2649406"/>
              <a:ext cx="4257702" cy="1805874"/>
            </a:xfrm>
            <a:prstGeom prst="rect">
              <a:avLst/>
            </a:prstGeom>
          </p:spPr>
        </p:pic>
        <p:sp>
          <p:nvSpPr>
            <p:cNvPr id="26" name="Stern mit 4 Zacken 29">
              <a:extLst>
                <a:ext uri="{FF2B5EF4-FFF2-40B4-BE49-F238E27FC236}">
                  <a16:creationId xmlns:a16="http://schemas.microsoft.com/office/drawing/2014/main" id="{8A6099D2-E3A0-4620-B020-D27435BFEC80}"/>
                </a:ext>
              </a:extLst>
            </p:cNvPr>
            <p:cNvSpPr/>
            <p:nvPr/>
          </p:nvSpPr>
          <p:spPr bwMode="auto">
            <a:xfrm>
              <a:off x="5362575" y="3024188"/>
              <a:ext cx="123825" cy="300037"/>
            </a:xfrm>
            <a:prstGeom prst="star4">
              <a:avLst>
                <a:gd name="adj" fmla="val 13294"/>
              </a:avLst>
            </a:prstGeom>
            <a:solidFill>
              <a:schemeClr val="bg1"/>
            </a:solidFill>
            <a:ln w="6350">
              <a:solidFill>
                <a:schemeClr val="bg2">
                  <a:lumMod val="50000"/>
                </a:schemeClr>
              </a:solidFill>
              <a:prstDash val="solid"/>
              <a:round/>
              <a:headEnd/>
              <a:tailEnd/>
            </a:ln>
            <a:effectLst/>
          </p:spPr>
          <p:txBody>
            <a:bodyPr rtlCol="0" anchor="ctr"/>
            <a:lstStyle/>
            <a:p>
              <a:pPr algn="ctr" defTabSz="1219170"/>
              <a:endParaRPr lang="en-US" sz="2400">
                <a:solidFill>
                  <a:prstClr val="black"/>
                </a:solidFill>
                <a:latin typeface="Calibri"/>
              </a:endParaRPr>
            </a:p>
          </p:txBody>
        </p:sp>
        <p:sp>
          <p:nvSpPr>
            <p:cNvPr id="28" name="Stern mit 4 Zacken 30">
              <a:extLst>
                <a:ext uri="{FF2B5EF4-FFF2-40B4-BE49-F238E27FC236}">
                  <a16:creationId xmlns:a16="http://schemas.microsoft.com/office/drawing/2014/main" id="{6CB8BD2E-7C40-4D01-AE70-25DDDACFCB2D}"/>
                </a:ext>
              </a:extLst>
            </p:cNvPr>
            <p:cNvSpPr/>
            <p:nvPr/>
          </p:nvSpPr>
          <p:spPr bwMode="auto">
            <a:xfrm>
              <a:off x="4831557" y="4105129"/>
              <a:ext cx="123825" cy="300037"/>
            </a:xfrm>
            <a:prstGeom prst="star4">
              <a:avLst>
                <a:gd name="adj" fmla="val 13294"/>
              </a:avLst>
            </a:prstGeom>
            <a:solidFill>
              <a:schemeClr val="bg1"/>
            </a:solidFill>
            <a:ln w="6350">
              <a:solidFill>
                <a:schemeClr val="bg2">
                  <a:lumMod val="50000"/>
                </a:schemeClr>
              </a:solidFill>
              <a:prstDash val="solid"/>
              <a:round/>
              <a:headEnd/>
              <a:tailEnd/>
            </a:ln>
            <a:effectLst/>
          </p:spPr>
          <p:txBody>
            <a:bodyPr rtlCol="0" anchor="ctr"/>
            <a:lstStyle/>
            <a:p>
              <a:pPr algn="ctr" defTabSz="1219170"/>
              <a:endParaRPr lang="en-US" sz="2400">
                <a:solidFill>
                  <a:prstClr val="black"/>
                </a:solidFill>
                <a:latin typeface="Calibri"/>
              </a:endParaRPr>
            </a:p>
          </p:txBody>
        </p:sp>
      </p:grpSp>
      <p:sp>
        <p:nvSpPr>
          <p:cNvPr id="29" name="Rechteck 28">
            <a:extLst>
              <a:ext uri="{FF2B5EF4-FFF2-40B4-BE49-F238E27FC236}">
                <a16:creationId xmlns:a16="http://schemas.microsoft.com/office/drawing/2014/main" id="{E6545AE1-E517-4F95-8CE0-0CCF63408860}"/>
              </a:ext>
            </a:extLst>
          </p:cNvPr>
          <p:cNvSpPr/>
          <p:nvPr/>
        </p:nvSpPr>
        <p:spPr>
          <a:xfrm>
            <a:off x="3404496" y="4849914"/>
            <a:ext cx="3129507" cy="256545"/>
          </a:xfrm>
          <a:prstGeom prst="rect">
            <a:avLst/>
          </a:prstGeom>
        </p:spPr>
        <p:txBody>
          <a:bodyPr wrap="square">
            <a:spAutoFit/>
          </a:bodyPr>
          <a:lstStyle/>
          <a:p>
            <a:pPr algn="ctr" defTabSz="1219170"/>
            <a:r>
              <a:rPr lang="en-US" sz="1067">
                <a:solidFill>
                  <a:prstClr val="black">
                    <a:lumMod val="75000"/>
                    <a:lumOff val="25000"/>
                  </a:prstClr>
                </a:solidFill>
                <a:latin typeface="Abel" panose="02000506030000020004" pitchFamily="2" charset="0"/>
                <a:cs typeface="Arial" panose="020B0604020202020204" pitchFamily="34" charset="0"/>
              </a:rPr>
              <a:t>(your personal DH team)</a:t>
            </a:r>
            <a:endParaRPr lang="de-AT" sz="1067">
              <a:solidFill>
                <a:prstClr val="black">
                  <a:lumMod val="75000"/>
                  <a:lumOff val="25000"/>
                </a:prstClr>
              </a:solidFill>
              <a:latin typeface="Abel" panose="02000506030000020004" pitchFamily="2" charset="0"/>
              <a:cs typeface="Arial" panose="020B0604020202020204" pitchFamily="34" charset="0"/>
            </a:endParaRPr>
          </a:p>
        </p:txBody>
      </p:sp>
    </p:spTree>
    <p:extLst>
      <p:ext uri="{BB962C8B-B14F-4D97-AF65-F5344CB8AC3E}">
        <p14:creationId xmlns:p14="http://schemas.microsoft.com/office/powerpoint/2010/main" val="235968663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path" presetSubtype="0" accel="50000" decel="50000" fill="hold" nodeType="clickEffect">
                                  <p:stCondLst>
                                    <p:cond delay="0"/>
                                  </p:stCondLst>
                                  <p:childTnLst>
                                    <p:animMotion origin="layout" path="M 1.94444E-6 6.17284E-7 L -0.25 6.17284E-7 " pathEditMode="relative" rAng="0" ptsTypes="AA">
                                      <p:cBhvr>
                                        <p:cTn id="28" dur="2000" fill="hold"/>
                                        <p:tgtEl>
                                          <p:spTgt spid="6"/>
                                        </p:tgtEl>
                                        <p:attrNameLst>
                                          <p:attrName>ppt_x</p:attrName>
                                          <p:attrName>ppt_y</p:attrName>
                                        </p:attrNameLst>
                                      </p:cBhvr>
                                      <p:rCtr x="-12500" y="0"/>
                                    </p:animMotion>
                                  </p:childTnLst>
                                </p:cTn>
                              </p:par>
                              <p:par>
                                <p:cTn id="29" presetID="10" presetClass="exit" presetSubtype="0" fill="hold" grpId="1" nodeType="withEffect">
                                  <p:stCondLst>
                                    <p:cond delay="0"/>
                                  </p:stCondLst>
                                  <p:childTnLst>
                                    <p:animEffect transition="out" filter="fade">
                                      <p:cBhvr>
                                        <p:cTn id="30" dur="1000"/>
                                        <p:tgtEl>
                                          <p:spTgt spid="5"/>
                                        </p:tgtEl>
                                      </p:cBhvr>
                                    </p:animEffect>
                                    <p:set>
                                      <p:cBhvr>
                                        <p:cTn id="31" dur="1" fill="hold">
                                          <p:stCondLst>
                                            <p:cond delay="999"/>
                                          </p:stCondLst>
                                        </p:cTn>
                                        <p:tgtEl>
                                          <p:spTgt spid="5"/>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1500"/>
                            </p:stCondLst>
                            <p:childTnLst>
                              <p:par>
                                <p:cTn id="52" presetID="42" presetClass="entr" presetSubtype="0"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P spid="5" grpId="1"/>
      <p:bldP spid="15"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E35A8F65-484B-4B08-BA22-8EFCAAC21AE3}"/>
              </a:ext>
            </a:extLst>
          </p:cNvPr>
          <p:cNvSpPr txBox="1"/>
          <p:nvPr/>
        </p:nvSpPr>
        <p:spPr>
          <a:xfrm>
            <a:off x="1648647" y="3716704"/>
            <a:ext cx="7585128" cy="954107"/>
          </a:xfrm>
          <a:prstGeom prst="rect">
            <a:avLst/>
          </a:prstGeom>
          <a:noFill/>
        </p:spPr>
        <p:txBody>
          <a:bodyPr wrap="square" rtlCol="0">
            <a:spAutoFit/>
          </a:bodyPr>
          <a:lstStyle/>
          <a:p>
            <a:endParaRPr lang="de-AT">
              <a:solidFill>
                <a:schemeClr val="bg1"/>
              </a:solidFill>
              <a:latin typeface="Abel" panose="02000506030000020004" pitchFamily="2" charset="0"/>
            </a:endParaRPr>
          </a:p>
          <a:p>
            <a:r>
              <a:rPr lang="de-AT">
                <a:solidFill>
                  <a:schemeClr val="bg1"/>
                </a:solidFill>
                <a:latin typeface="Abel" panose="02000506030000020004" pitchFamily="2" charset="0"/>
              </a:rPr>
              <a:t>florian.windhager@donau-uni.ac.at  |  @windhagr</a:t>
            </a:r>
            <a:br>
              <a:rPr lang="de-AT" sz="500">
                <a:solidFill>
                  <a:schemeClr val="bg1"/>
                </a:solidFill>
                <a:latin typeface="Abel" panose="02000506030000020004" pitchFamily="2" charset="0"/>
              </a:rPr>
            </a:br>
            <a:endParaRPr lang="de-AT" sz="2000">
              <a:solidFill>
                <a:schemeClr val="bg1"/>
              </a:solidFill>
              <a:latin typeface="Abel" panose="02000506030000020004" pitchFamily="2" charset="0"/>
            </a:endParaRPr>
          </a:p>
        </p:txBody>
      </p:sp>
      <p:grpSp>
        <p:nvGrpSpPr>
          <p:cNvPr id="3" name="Gruppieren 2">
            <a:extLst>
              <a:ext uri="{FF2B5EF4-FFF2-40B4-BE49-F238E27FC236}">
                <a16:creationId xmlns:a16="http://schemas.microsoft.com/office/drawing/2014/main" id="{38ABD4FE-2909-4A68-8E1B-611D1E14E866}"/>
              </a:ext>
            </a:extLst>
          </p:cNvPr>
          <p:cNvGrpSpPr/>
          <p:nvPr/>
        </p:nvGrpSpPr>
        <p:grpSpPr>
          <a:xfrm>
            <a:off x="1152274" y="4594919"/>
            <a:ext cx="8875775" cy="954107"/>
            <a:chOff x="1367426" y="5104537"/>
            <a:chExt cx="9929224" cy="954107"/>
          </a:xfrm>
        </p:grpSpPr>
        <p:sp>
          <p:nvSpPr>
            <p:cNvPr id="4" name="Textfeld 3">
              <a:extLst>
                <a:ext uri="{FF2B5EF4-FFF2-40B4-BE49-F238E27FC236}">
                  <a16:creationId xmlns:a16="http://schemas.microsoft.com/office/drawing/2014/main" id="{C1BAD49E-5F7C-43D9-9850-25D61EBF366E}"/>
                </a:ext>
              </a:extLst>
            </p:cNvPr>
            <p:cNvSpPr txBox="1"/>
            <p:nvPr/>
          </p:nvSpPr>
          <p:spPr>
            <a:xfrm>
              <a:off x="1367426" y="5104537"/>
              <a:ext cx="9929224" cy="954107"/>
            </a:xfrm>
            <a:prstGeom prst="rect">
              <a:avLst/>
            </a:prstGeom>
            <a:noFill/>
          </p:spPr>
          <p:txBody>
            <a:bodyPr wrap="square">
              <a:spAutoFit/>
            </a:bodyPr>
            <a:lstStyle/>
            <a:p>
              <a:pPr marL="1200150" rtl="0">
                <a:spcBef>
                  <a:spcPts val="0"/>
                </a:spcBef>
                <a:spcAft>
                  <a:spcPts val="0"/>
                </a:spcAft>
              </a:pPr>
              <a:r>
                <a:rPr lang="en-US" sz="1400" b="0" i="0" u="none" strike="noStrike">
                  <a:solidFill>
                    <a:schemeClr val="bg1">
                      <a:lumMod val="75000"/>
                    </a:schemeClr>
                  </a:solidFill>
                  <a:effectLst/>
                  <a:latin typeface="Abel" panose="02000506030000020004" pitchFamily="2" charset="0"/>
                </a:rPr>
                <a:t>This work has received funding from the European Union H2020 </a:t>
              </a:r>
              <a:br>
                <a:rPr lang="en-US" sz="1400" b="0" i="0" u="none" strike="noStrike">
                  <a:solidFill>
                    <a:schemeClr val="bg1">
                      <a:lumMod val="75000"/>
                    </a:schemeClr>
                  </a:solidFill>
                  <a:effectLst/>
                  <a:latin typeface="Abel" panose="02000506030000020004" pitchFamily="2" charset="0"/>
                </a:rPr>
              </a:br>
              <a:r>
                <a:rPr lang="en-US" sz="1400" b="0" i="0" u="none" strike="noStrike">
                  <a:solidFill>
                    <a:schemeClr val="bg1">
                      <a:lumMod val="75000"/>
                    </a:schemeClr>
                  </a:solidFill>
                  <a:effectLst/>
                  <a:latin typeface="Abel" panose="02000506030000020004" pitchFamily="2" charset="0"/>
                </a:rPr>
                <a:t>research and innovation programme under grant agreement No. 101004825.</a:t>
              </a:r>
              <a:endParaRPr lang="en-US" sz="1400" b="0">
                <a:solidFill>
                  <a:schemeClr val="bg1">
                    <a:lumMod val="75000"/>
                  </a:schemeClr>
                </a:solidFill>
                <a:effectLst/>
              </a:endParaRPr>
            </a:p>
            <a:p>
              <a:br>
                <a:rPr lang="en-US" sz="1400">
                  <a:solidFill>
                    <a:schemeClr val="bg1">
                      <a:lumMod val="75000"/>
                    </a:schemeClr>
                  </a:solidFill>
                </a:rPr>
              </a:br>
              <a:endParaRPr lang="de-AT" sz="1400">
                <a:solidFill>
                  <a:schemeClr val="bg1">
                    <a:lumMod val="75000"/>
                  </a:schemeClr>
                </a:solidFill>
              </a:endParaRPr>
            </a:p>
          </p:txBody>
        </p:sp>
        <p:pic>
          <p:nvPicPr>
            <p:cNvPr id="5" name="Picture 2">
              <a:extLst>
                <a:ext uri="{FF2B5EF4-FFF2-40B4-BE49-F238E27FC236}">
                  <a16:creationId xmlns:a16="http://schemas.microsoft.com/office/drawing/2014/main" id="{AD4E7F70-928C-4D17-9CD0-529D5A2733B6}"/>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922713" y="5180429"/>
              <a:ext cx="596848" cy="349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4674561"/>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ihandform 1">
            <a:extLst>
              <a:ext uri="{FF2B5EF4-FFF2-40B4-BE49-F238E27FC236}">
                <a16:creationId xmlns:a16="http://schemas.microsoft.com/office/drawing/2014/main" id="{13EE5242-611B-438D-9E4C-013952E7560E}"/>
              </a:ext>
            </a:extLst>
          </p:cNvPr>
          <p:cNvSpPr/>
          <p:nvPr/>
        </p:nvSpPr>
        <p:spPr bwMode="auto">
          <a:xfrm flipH="1">
            <a:off x="4584737" y="3462790"/>
            <a:ext cx="1454804" cy="1592997"/>
          </a:xfrm>
          <a:custGeom>
            <a:avLst/>
            <a:gdLst>
              <a:gd name="connsiteX0" fmla="*/ 444103 w 1140619"/>
              <a:gd name="connsiteY0" fmla="*/ 0 h 1248966"/>
              <a:gd name="connsiteX1" fmla="*/ 545306 w 1140619"/>
              <a:gd name="connsiteY1" fmla="*/ 21431 h 1248966"/>
              <a:gd name="connsiteX2" fmla="*/ 711994 w 1140619"/>
              <a:gd name="connsiteY2" fmla="*/ 5953 h 1248966"/>
              <a:gd name="connsiteX3" fmla="*/ 844153 w 1140619"/>
              <a:gd name="connsiteY3" fmla="*/ 38100 h 1248966"/>
              <a:gd name="connsiteX4" fmla="*/ 953691 w 1140619"/>
              <a:gd name="connsiteY4" fmla="*/ 157163 h 1248966"/>
              <a:gd name="connsiteX5" fmla="*/ 1040606 w 1140619"/>
              <a:gd name="connsiteY5" fmla="*/ 322659 h 1248966"/>
              <a:gd name="connsiteX6" fmla="*/ 1044178 w 1140619"/>
              <a:gd name="connsiteY6" fmla="*/ 433388 h 1248966"/>
              <a:gd name="connsiteX7" fmla="*/ 975122 w 1140619"/>
              <a:gd name="connsiteY7" fmla="*/ 520303 h 1248966"/>
              <a:gd name="connsiteX8" fmla="*/ 996553 w 1140619"/>
              <a:gd name="connsiteY8" fmla="*/ 591741 h 1248966"/>
              <a:gd name="connsiteX9" fmla="*/ 1048941 w 1140619"/>
              <a:gd name="connsiteY9" fmla="*/ 633413 h 1248966"/>
              <a:gd name="connsiteX10" fmla="*/ 1096566 w 1140619"/>
              <a:gd name="connsiteY10" fmla="*/ 778669 h 1248966"/>
              <a:gd name="connsiteX11" fmla="*/ 1140619 w 1140619"/>
              <a:gd name="connsiteY11" fmla="*/ 977503 h 1248966"/>
              <a:gd name="connsiteX12" fmla="*/ 1138238 w 1140619"/>
              <a:gd name="connsiteY12" fmla="*/ 1009650 h 1248966"/>
              <a:gd name="connsiteX13" fmla="*/ 1038225 w 1140619"/>
              <a:gd name="connsiteY13" fmla="*/ 985838 h 1248966"/>
              <a:gd name="connsiteX14" fmla="*/ 992981 w 1140619"/>
              <a:gd name="connsiteY14" fmla="*/ 1035844 h 1248966"/>
              <a:gd name="connsiteX15" fmla="*/ 866775 w 1140619"/>
              <a:gd name="connsiteY15" fmla="*/ 1044178 h 1248966"/>
              <a:gd name="connsiteX16" fmla="*/ 860822 w 1140619"/>
              <a:gd name="connsiteY16" fmla="*/ 1104900 h 1248966"/>
              <a:gd name="connsiteX17" fmla="*/ 954881 w 1140619"/>
              <a:gd name="connsiteY17" fmla="*/ 1148953 h 1248966"/>
              <a:gd name="connsiteX18" fmla="*/ 1040606 w 1140619"/>
              <a:gd name="connsiteY18" fmla="*/ 1206103 h 1248966"/>
              <a:gd name="connsiteX19" fmla="*/ 1007269 w 1140619"/>
              <a:gd name="connsiteY19" fmla="*/ 1228725 h 1248966"/>
              <a:gd name="connsiteX20" fmla="*/ 800100 w 1140619"/>
              <a:gd name="connsiteY20" fmla="*/ 1246584 h 1248966"/>
              <a:gd name="connsiteX21" fmla="*/ 573881 w 1140619"/>
              <a:gd name="connsiteY21" fmla="*/ 1248966 h 1248966"/>
              <a:gd name="connsiteX22" fmla="*/ 501253 w 1140619"/>
              <a:gd name="connsiteY22" fmla="*/ 1238250 h 1248966"/>
              <a:gd name="connsiteX23" fmla="*/ 371475 w 1140619"/>
              <a:gd name="connsiteY23" fmla="*/ 1215628 h 1248966"/>
              <a:gd name="connsiteX24" fmla="*/ 278606 w 1140619"/>
              <a:gd name="connsiteY24" fmla="*/ 1176338 h 1248966"/>
              <a:gd name="connsiteX25" fmla="*/ 190500 w 1140619"/>
              <a:gd name="connsiteY25" fmla="*/ 1172766 h 1248966"/>
              <a:gd name="connsiteX26" fmla="*/ 113109 w 1140619"/>
              <a:gd name="connsiteY26" fmla="*/ 1166813 h 1248966"/>
              <a:gd name="connsiteX27" fmla="*/ 47625 w 1140619"/>
              <a:gd name="connsiteY27" fmla="*/ 1144191 h 1248966"/>
              <a:gd name="connsiteX28" fmla="*/ 50006 w 1140619"/>
              <a:gd name="connsiteY28" fmla="*/ 1132284 h 1248966"/>
              <a:gd name="connsiteX29" fmla="*/ 158353 w 1140619"/>
              <a:gd name="connsiteY29" fmla="*/ 1094184 h 1248966"/>
              <a:gd name="connsiteX30" fmla="*/ 228600 w 1140619"/>
              <a:gd name="connsiteY30" fmla="*/ 1069181 h 1248966"/>
              <a:gd name="connsiteX31" fmla="*/ 223838 w 1140619"/>
              <a:gd name="connsiteY31" fmla="*/ 1014413 h 1248966"/>
              <a:gd name="connsiteX32" fmla="*/ 23813 w 1140619"/>
              <a:gd name="connsiteY32" fmla="*/ 985838 h 1248966"/>
              <a:gd name="connsiteX33" fmla="*/ 0 w 1140619"/>
              <a:gd name="connsiteY33" fmla="*/ 958453 h 1248966"/>
              <a:gd name="connsiteX34" fmla="*/ 8334 w 1140619"/>
              <a:gd name="connsiteY34" fmla="*/ 885825 h 1248966"/>
              <a:gd name="connsiteX35" fmla="*/ 41672 w 1140619"/>
              <a:gd name="connsiteY35" fmla="*/ 769144 h 1248966"/>
              <a:gd name="connsiteX36" fmla="*/ 60722 w 1140619"/>
              <a:gd name="connsiteY36" fmla="*/ 701278 h 1248966"/>
              <a:gd name="connsiteX37" fmla="*/ 105966 w 1140619"/>
              <a:gd name="connsiteY37" fmla="*/ 636984 h 1248966"/>
              <a:gd name="connsiteX38" fmla="*/ 169069 w 1140619"/>
              <a:gd name="connsiteY38" fmla="*/ 591741 h 1248966"/>
              <a:gd name="connsiteX39" fmla="*/ 117872 w 1140619"/>
              <a:gd name="connsiteY39" fmla="*/ 552450 h 1248966"/>
              <a:gd name="connsiteX40" fmla="*/ 100013 w 1140619"/>
              <a:gd name="connsiteY40" fmla="*/ 456009 h 1248966"/>
              <a:gd name="connsiteX41" fmla="*/ 84534 w 1140619"/>
              <a:gd name="connsiteY41" fmla="*/ 423863 h 1248966"/>
              <a:gd name="connsiteX42" fmla="*/ 82153 w 1140619"/>
              <a:gd name="connsiteY42" fmla="*/ 371475 h 1248966"/>
              <a:gd name="connsiteX43" fmla="*/ 155972 w 1140619"/>
              <a:gd name="connsiteY43" fmla="*/ 305991 h 1248966"/>
              <a:gd name="connsiteX44" fmla="*/ 186928 w 1140619"/>
              <a:gd name="connsiteY44" fmla="*/ 265509 h 1248966"/>
              <a:gd name="connsiteX45" fmla="*/ 182166 w 1140619"/>
              <a:gd name="connsiteY45" fmla="*/ 210741 h 1248966"/>
              <a:gd name="connsiteX46" fmla="*/ 219075 w 1140619"/>
              <a:gd name="connsiteY46" fmla="*/ 165497 h 1248966"/>
              <a:gd name="connsiteX47" fmla="*/ 302419 w 1140619"/>
              <a:gd name="connsiteY47" fmla="*/ 176213 h 1248966"/>
              <a:gd name="connsiteX48" fmla="*/ 354806 w 1140619"/>
              <a:gd name="connsiteY48" fmla="*/ 154781 h 1248966"/>
              <a:gd name="connsiteX49" fmla="*/ 327422 w 1140619"/>
              <a:gd name="connsiteY49" fmla="*/ 139303 h 1248966"/>
              <a:gd name="connsiteX50" fmla="*/ 347663 w 1140619"/>
              <a:gd name="connsiteY50" fmla="*/ 85725 h 1248966"/>
              <a:gd name="connsiteX51" fmla="*/ 444103 w 1140619"/>
              <a:gd name="connsiteY51" fmla="*/ 0 h 124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40619" h="1248966">
                <a:moveTo>
                  <a:pt x="444103" y="0"/>
                </a:moveTo>
                <a:lnTo>
                  <a:pt x="545306" y="21431"/>
                </a:lnTo>
                <a:lnTo>
                  <a:pt x="711994" y="5953"/>
                </a:lnTo>
                <a:lnTo>
                  <a:pt x="844153" y="38100"/>
                </a:lnTo>
                <a:lnTo>
                  <a:pt x="953691" y="157163"/>
                </a:lnTo>
                <a:lnTo>
                  <a:pt x="1040606" y="322659"/>
                </a:lnTo>
                <a:lnTo>
                  <a:pt x="1044178" y="433388"/>
                </a:lnTo>
                <a:lnTo>
                  <a:pt x="975122" y="520303"/>
                </a:lnTo>
                <a:lnTo>
                  <a:pt x="996553" y="591741"/>
                </a:lnTo>
                <a:lnTo>
                  <a:pt x="1048941" y="633413"/>
                </a:lnTo>
                <a:lnTo>
                  <a:pt x="1096566" y="778669"/>
                </a:lnTo>
                <a:lnTo>
                  <a:pt x="1140619" y="977503"/>
                </a:lnTo>
                <a:lnTo>
                  <a:pt x="1138238" y="1009650"/>
                </a:lnTo>
                <a:lnTo>
                  <a:pt x="1038225" y="985838"/>
                </a:lnTo>
                <a:lnTo>
                  <a:pt x="992981" y="1035844"/>
                </a:lnTo>
                <a:lnTo>
                  <a:pt x="866775" y="1044178"/>
                </a:lnTo>
                <a:lnTo>
                  <a:pt x="860822" y="1104900"/>
                </a:lnTo>
                <a:lnTo>
                  <a:pt x="954881" y="1148953"/>
                </a:lnTo>
                <a:lnTo>
                  <a:pt x="1040606" y="1206103"/>
                </a:lnTo>
                <a:lnTo>
                  <a:pt x="1007269" y="1228725"/>
                </a:lnTo>
                <a:lnTo>
                  <a:pt x="800100" y="1246584"/>
                </a:lnTo>
                <a:lnTo>
                  <a:pt x="573881" y="1248966"/>
                </a:lnTo>
                <a:lnTo>
                  <a:pt x="501253" y="1238250"/>
                </a:lnTo>
                <a:lnTo>
                  <a:pt x="371475" y="1215628"/>
                </a:lnTo>
                <a:lnTo>
                  <a:pt x="278606" y="1176338"/>
                </a:lnTo>
                <a:lnTo>
                  <a:pt x="190500" y="1172766"/>
                </a:lnTo>
                <a:lnTo>
                  <a:pt x="113109" y="1166813"/>
                </a:lnTo>
                <a:lnTo>
                  <a:pt x="47625" y="1144191"/>
                </a:lnTo>
                <a:lnTo>
                  <a:pt x="50006" y="1132284"/>
                </a:lnTo>
                <a:lnTo>
                  <a:pt x="158353" y="1094184"/>
                </a:lnTo>
                <a:lnTo>
                  <a:pt x="228600" y="1069181"/>
                </a:lnTo>
                <a:lnTo>
                  <a:pt x="223838" y="1014413"/>
                </a:lnTo>
                <a:lnTo>
                  <a:pt x="23813" y="985838"/>
                </a:lnTo>
                <a:lnTo>
                  <a:pt x="0" y="958453"/>
                </a:lnTo>
                <a:lnTo>
                  <a:pt x="8334" y="885825"/>
                </a:lnTo>
                <a:lnTo>
                  <a:pt x="41672" y="769144"/>
                </a:lnTo>
                <a:lnTo>
                  <a:pt x="60722" y="701278"/>
                </a:lnTo>
                <a:lnTo>
                  <a:pt x="105966" y="636984"/>
                </a:lnTo>
                <a:lnTo>
                  <a:pt x="169069" y="591741"/>
                </a:lnTo>
                <a:lnTo>
                  <a:pt x="117872" y="552450"/>
                </a:lnTo>
                <a:lnTo>
                  <a:pt x="100013" y="456009"/>
                </a:lnTo>
                <a:lnTo>
                  <a:pt x="84534" y="423863"/>
                </a:lnTo>
                <a:lnTo>
                  <a:pt x="82153" y="371475"/>
                </a:lnTo>
                <a:lnTo>
                  <a:pt x="155972" y="305991"/>
                </a:lnTo>
                <a:lnTo>
                  <a:pt x="186928" y="265509"/>
                </a:lnTo>
                <a:lnTo>
                  <a:pt x="182166" y="210741"/>
                </a:lnTo>
                <a:lnTo>
                  <a:pt x="219075" y="165497"/>
                </a:lnTo>
                <a:lnTo>
                  <a:pt x="302419" y="176213"/>
                </a:lnTo>
                <a:lnTo>
                  <a:pt x="354806" y="154781"/>
                </a:lnTo>
                <a:lnTo>
                  <a:pt x="327422" y="139303"/>
                </a:lnTo>
                <a:lnTo>
                  <a:pt x="347663" y="85725"/>
                </a:lnTo>
                <a:lnTo>
                  <a:pt x="444103" y="0"/>
                </a:lnTo>
                <a:close/>
              </a:path>
            </a:pathLst>
          </a:custGeom>
          <a:solidFill>
            <a:schemeClr val="bg1"/>
          </a:solidFill>
          <a:ln w="9525">
            <a:noFill/>
            <a:prstDash val="solid"/>
            <a:round/>
            <a:headEnd/>
            <a:tailEnd/>
          </a:ln>
          <a:effectLst/>
        </p:spPr>
        <p:txBody>
          <a:bodyPr rtlCol="0" anchor="ctr"/>
          <a:lstStyle/>
          <a:p>
            <a:pPr algn="ctr" defTabSz="685800"/>
            <a:endParaRPr lang="en-US" sz="1350">
              <a:solidFill>
                <a:prstClr val="black"/>
              </a:solidFill>
              <a:latin typeface="Calibri"/>
            </a:endParaRPr>
          </a:p>
        </p:txBody>
      </p:sp>
      <p:pic>
        <p:nvPicPr>
          <p:cNvPr id="4" name="Grafik 3"/>
          <p:cNvPicPr>
            <a:picLocks noChangeAspect="1"/>
          </p:cNvPicPr>
          <p:nvPr/>
        </p:nvPicPr>
        <p:blipFill rotWithShape="1">
          <a:blip r:embed="rId3">
            <a:extLst>
              <a:ext uri="{28A0092B-C50C-407E-A947-70E740481C1C}">
                <a14:useLocalDpi xmlns:a14="http://schemas.microsoft.com/office/drawing/2010/main" val="0"/>
              </a:ext>
            </a:extLst>
          </a:blip>
          <a:srcRect b="23028"/>
          <a:stretch/>
        </p:blipFill>
        <p:spPr>
          <a:xfrm>
            <a:off x="4490993" y="3091519"/>
            <a:ext cx="3401896" cy="2147169"/>
          </a:xfrm>
          <a:prstGeom prst="rect">
            <a:avLst/>
          </a:prstGeom>
        </p:spPr>
      </p:pic>
      <p:sp>
        <p:nvSpPr>
          <p:cNvPr id="6" name="Text Box 2"/>
          <p:cNvSpPr txBox="1">
            <a:spLocks noChangeArrowheads="1"/>
          </p:cNvSpPr>
          <p:nvPr/>
        </p:nvSpPr>
        <p:spPr bwMode="auto">
          <a:xfrm>
            <a:off x="10574064" y="6158177"/>
            <a:ext cx="9312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en-US" sz="1200">
                <a:solidFill>
                  <a:prstClr val="white">
                    <a:lumMod val="50000"/>
                  </a:prstClr>
                </a:solidFill>
                <a:latin typeface="Calibri" pitchFamily="34" charset="0"/>
              </a:rPr>
              <a:t>[c] jantoo</a:t>
            </a:r>
            <a:endParaRPr lang="de-DE" sz="1200">
              <a:solidFill>
                <a:prstClr val="white">
                  <a:lumMod val="50000"/>
                </a:prstClr>
              </a:solidFill>
              <a:latin typeface="Calibri" pitchFamily="34" charset="0"/>
            </a:endParaRPr>
          </a:p>
        </p:txBody>
      </p:sp>
      <p:sp>
        <p:nvSpPr>
          <p:cNvPr id="2" name="Textfeld 1">
            <a:extLst>
              <a:ext uri="{FF2B5EF4-FFF2-40B4-BE49-F238E27FC236}">
                <a16:creationId xmlns:a16="http://schemas.microsoft.com/office/drawing/2014/main" id="{4C1D272B-8FEB-448E-BB82-F8FA510CCA2D}"/>
              </a:ext>
            </a:extLst>
          </p:cNvPr>
          <p:cNvSpPr txBox="1"/>
          <p:nvPr/>
        </p:nvSpPr>
        <p:spPr>
          <a:xfrm>
            <a:off x="2517717" y="1936387"/>
            <a:ext cx="3617209" cy="646331"/>
          </a:xfrm>
          <a:prstGeom prst="rect">
            <a:avLst/>
          </a:prstGeom>
          <a:noFill/>
        </p:spPr>
        <p:txBody>
          <a:bodyPr wrap="none" rtlCol="0">
            <a:spAutoFit/>
          </a:bodyPr>
          <a:lstStyle/>
          <a:p>
            <a:r>
              <a:rPr lang="de-DE" i="1">
                <a:solidFill>
                  <a:prstClr val="black"/>
                </a:solidFill>
                <a:latin typeface="Arial" panose="020B0604020202020204" pitchFamily="34" charset="0"/>
                <a:cs typeface="Arial" panose="020B0604020202020204" pitchFamily="34" charset="0"/>
              </a:rPr>
              <a:t>„ I don‘t know about you, but I </a:t>
            </a:r>
            <a:br>
              <a:rPr lang="de-DE" i="1">
                <a:solidFill>
                  <a:prstClr val="black"/>
                </a:solidFill>
                <a:latin typeface="Arial" panose="020B0604020202020204" pitchFamily="34" charset="0"/>
                <a:cs typeface="Arial" panose="020B0604020202020204" pitchFamily="34" charset="0"/>
              </a:rPr>
            </a:br>
            <a:r>
              <a:rPr lang="de-DE" i="1">
                <a:solidFill>
                  <a:prstClr val="black"/>
                </a:solidFill>
                <a:latin typeface="Arial" panose="020B0604020202020204" pitchFamily="34" charset="0"/>
                <a:cs typeface="Arial" panose="020B0604020202020204" pitchFamily="34" charset="0"/>
              </a:rPr>
              <a:t>     don‘t feel very sapiens today.“ </a:t>
            </a:r>
            <a:endParaRPr lang="de-AT" i="1">
              <a:solidFill>
                <a:prstClr val="black"/>
              </a:solidFill>
              <a:latin typeface="Arial" panose="020B0604020202020204" pitchFamily="34" charset="0"/>
              <a:cs typeface="Arial" panose="020B0604020202020204" pitchFamily="34" charset="0"/>
            </a:endParaRPr>
          </a:p>
        </p:txBody>
      </p:sp>
      <p:sp>
        <p:nvSpPr>
          <p:cNvPr id="3" name="Freihandform: Form 2">
            <a:extLst>
              <a:ext uri="{FF2B5EF4-FFF2-40B4-BE49-F238E27FC236}">
                <a16:creationId xmlns:a16="http://schemas.microsoft.com/office/drawing/2014/main" id="{35181F11-3D66-48A9-A4B4-3189C5B67FD0}"/>
              </a:ext>
            </a:extLst>
          </p:cNvPr>
          <p:cNvSpPr/>
          <p:nvPr/>
        </p:nvSpPr>
        <p:spPr>
          <a:xfrm>
            <a:off x="4332557" y="2906507"/>
            <a:ext cx="316872" cy="506994"/>
          </a:xfrm>
          <a:custGeom>
            <a:avLst/>
            <a:gdLst>
              <a:gd name="connsiteX0" fmla="*/ 0 w 316872"/>
              <a:gd name="connsiteY0" fmla="*/ 0 h 506994"/>
              <a:gd name="connsiteX1" fmla="*/ 81481 w 316872"/>
              <a:gd name="connsiteY1" fmla="*/ 244444 h 506994"/>
              <a:gd name="connsiteX2" fmla="*/ 226337 w 316872"/>
              <a:gd name="connsiteY2" fmla="*/ 298765 h 506994"/>
              <a:gd name="connsiteX3" fmla="*/ 316872 w 316872"/>
              <a:gd name="connsiteY3" fmla="*/ 506994 h 506994"/>
            </a:gdLst>
            <a:ahLst/>
            <a:cxnLst>
              <a:cxn ang="0">
                <a:pos x="connsiteX0" y="connsiteY0"/>
              </a:cxn>
              <a:cxn ang="0">
                <a:pos x="connsiteX1" y="connsiteY1"/>
              </a:cxn>
              <a:cxn ang="0">
                <a:pos x="connsiteX2" y="connsiteY2"/>
              </a:cxn>
              <a:cxn ang="0">
                <a:pos x="connsiteX3" y="connsiteY3"/>
              </a:cxn>
            </a:cxnLst>
            <a:rect l="l" t="t" r="r" b="b"/>
            <a:pathLst>
              <a:path w="316872" h="506994">
                <a:moveTo>
                  <a:pt x="0" y="0"/>
                </a:moveTo>
                <a:cubicBezTo>
                  <a:pt x="21879" y="97325"/>
                  <a:pt x="43758" y="194650"/>
                  <a:pt x="81481" y="244444"/>
                </a:cubicBezTo>
                <a:cubicBezTo>
                  <a:pt x="119204" y="294238"/>
                  <a:pt x="187105" y="255007"/>
                  <a:pt x="226337" y="298765"/>
                </a:cubicBezTo>
                <a:cubicBezTo>
                  <a:pt x="265569" y="342523"/>
                  <a:pt x="291220" y="424758"/>
                  <a:pt x="316872" y="506994"/>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latin typeface="Calibri"/>
            </a:endParaRPr>
          </a:p>
        </p:txBody>
      </p:sp>
    </p:spTree>
    <p:extLst>
      <p:ext uri="{BB962C8B-B14F-4D97-AF65-F5344CB8AC3E}">
        <p14:creationId xmlns:p14="http://schemas.microsoft.com/office/powerpoint/2010/main" val="811778123"/>
      </p:ext>
    </p:extLst>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2E9"/>
        </a:solidFill>
        <a:effectLst/>
      </p:bgPr>
    </p:bg>
    <p:spTree>
      <p:nvGrpSpPr>
        <p:cNvPr id="1" name=""/>
        <p:cNvGrpSpPr/>
        <p:nvPr/>
      </p:nvGrpSpPr>
      <p:grpSpPr>
        <a:xfrm>
          <a:off x="0" y="0"/>
          <a:ext cx="0" cy="0"/>
          <a:chOff x="0" y="0"/>
          <a:chExt cx="0" cy="0"/>
        </a:xfrm>
      </p:grpSpPr>
      <p:sp>
        <p:nvSpPr>
          <p:cNvPr id="47" name="Text Box 2"/>
          <p:cNvSpPr txBox="1">
            <a:spLocks noChangeArrowheads="1"/>
          </p:cNvSpPr>
          <p:nvPr/>
        </p:nvSpPr>
        <p:spPr bwMode="auto">
          <a:xfrm>
            <a:off x="476694" y="653789"/>
            <a:ext cx="41163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Modernity brings a multitude of</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severe cognitive challenges</a:t>
            </a:r>
          </a:p>
        </p:txBody>
      </p:sp>
      <p:sp>
        <p:nvSpPr>
          <p:cNvPr id="51" name="Freihandform 50"/>
          <p:cNvSpPr/>
          <p:nvPr/>
        </p:nvSpPr>
        <p:spPr bwMode="auto">
          <a:xfrm>
            <a:off x="3638270" y="3430718"/>
            <a:ext cx="960672" cy="845667"/>
          </a:xfrm>
          <a:custGeom>
            <a:avLst/>
            <a:gdLst>
              <a:gd name="connsiteX0" fmla="*/ 566738 w 1078707"/>
              <a:gd name="connsiteY0" fmla="*/ 71437 h 950119"/>
              <a:gd name="connsiteX1" fmla="*/ 526257 w 1078707"/>
              <a:gd name="connsiteY1" fmla="*/ 33337 h 950119"/>
              <a:gd name="connsiteX2" fmla="*/ 469107 w 1078707"/>
              <a:gd name="connsiteY2" fmla="*/ 9525 h 950119"/>
              <a:gd name="connsiteX3" fmla="*/ 421482 w 1078707"/>
              <a:gd name="connsiteY3" fmla="*/ 0 h 950119"/>
              <a:gd name="connsiteX4" fmla="*/ 378619 w 1078707"/>
              <a:gd name="connsiteY4" fmla="*/ 7144 h 950119"/>
              <a:gd name="connsiteX5" fmla="*/ 326232 w 1078707"/>
              <a:gd name="connsiteY5" fmla="*/ 26194 h 950119"/>
              <a:gd name="connsiteX6" fmla="*/ 280988 w 1078707"/>
              <a:gd name="connsiteY6" fmla="*/ 66675 h 950119"/>
              <a:gd name="connsiteX7" fmla="*/ 254794 w 1078707"/>
              <a:gd name="connsiteY7" fmla="*/ 111919 h 950119"/>
              <a:gd name="connsiteX8" fmla="*/ 245269 w 1078707"/>
              <a:gd name="connsiteY8" fmla="*/ 171450 h 950119"/>
              <a:gd name="connsiteX9" fmla="*/ 252413 w 1078707"/>
              <a:gd name="connsiteY9" fmla="*/ 228600 h 950119"/>
              <a:gd name="connsiteX10" fmla="*/ 252413 w 1078707"/>
              <a:gd name="connsiteY10" fmla="*/ 247650 h 950119"/>
              <a:gd name="connsiteX11" fmla="*/ 202407 w 1078707"/>
              <a:gd name="connsiteY11" fmla="*/ 233362 h 950119"/>
              <a:gd name="connsiteX12" fmla="*/ 154782 w 1078707"/>
              <a:gd name="connsiteY12" fmla="*/ 228600 h 950119"/>
              <a:gd name="connsiteX13" fmla="*/ 102394 w 1078707"/>
              <a:gd name="connsiteY13" fmla="*/ 230981 h 950119"/>
              <a:gd name="connsiteX14" fmla="*/ 61913 w 1078707"/>
              <a:gd name="connsiteY14" fmla="*/ 252412 h 950119"/>
              <a:gd name="connsiteX15" fmla="*/ 26194 w 1078707"/>
              <a:gd name="connsiteY15" fmla="*/ 285750 h 950119"/>
              <a:gd name="connsiteX16" fmla="*/ 9525 w 1078707"/>
              <a:gd name="connsiteY16" fmla="*/ 333375 h 950119"/>
              <a:gd name="connsiteX17" fmla="*/ 0 w 1078707"/>
              <a:gd name="connsiteY17" fmla="*/ 395287 h 950119"/>
              <a:gd name="connsiteX18" fmla="*/ 9525 w 1078707"/>
              <a:gd name="connsiteY18" fmla="*/ 438150 h 950119"/>
              <a:gd name="connsiteX19" fmla="*/ 33338 w 1078707"/>
              <a:gd name="connsiteY19" fmla="*/ 481012 h 950119"/>
              <a:gd name="connsiteX20" fmla="*/ 59532 w 1078707"/>
              <a:gd name="connsiteY20" fmla="*/ 500062 h 950119"/>
              <a:gd name="connsiteX21" fmla="*/ 69057 w 1078707"/>
              <a:gd name="connsiteY21" fmla="*/ 507206 h 950119"/>
              <a:gd name="connsiteX22" fmla="*/ 42863 w 1078707"/>
              <a:gd name="connsiteY22" fmla="*/ 523875 h 950119"/>
              <a:gd name="connsiteX23" fmla="*/ 16669 w 1078707"/>
              <a:gd name="connsiteY23" fmla="*/ 561975 h 950119"/>
              <a:gd name="connsiteX24" fmla="*/ 9525 w 1078707"/>
              <a:gd name="connsiteY24" fmla="*/ 602456 h 950119"/>
              <a:gd name="connsiteX25" fmla="*/ 11907 w 1078707"/>
              <a:gd name="connsiteY25" fmla="*/ 659606 h 950119"/>
              <a:gd name="connsiteX26" fmla="*/ 30957 w 1078707"/>
              <a:gd name="connsiteY26" fmla="*/ 697706 h 950119"/>
              <a:gd name="connsiteX27" fmla="*/ 52388 w 1078707"/>
              <a:gd name="connsiteY27" fmla="*/ 735806 h 950119"/>
              <a:gd name="connsiteX28" fmla="*/ 119063 w 1078707"/>
              <a:gd name="connsiteY28" fmla="*/ 764381 h 950119"/>
              <a:gd name="connsiteX29" fmla="*/ 157163 w 1078707"/>
              <a:gd name="connsiteY29" fmla="*/ 764381 h 950119"/>
              <a:gd name="connsiteX30" fmla="*/ 200025 w 1078707"/>
              <a:gd name="connsiteY30" fmla="*/ 757237 h 950119"/>
              <a:gd name="connsiteX31" fmla="*/ 247650 w 1078707"/>
              <a:gd name="connsiteY31" fmla="*/ 735806 h 950119"/>
              <a:gd name="connsiteX32" fmla="*/ 250032 w 1078707"/>
              <a:gd name="connsiteY32" fmla="*/ 726281 h 950119"/>
              <a:gd name="connsiteX33" fmla="*/ 247650 w 1078707"/>
              <a:gd name="connsiteY33" fmla="*/ 771525 h 950119"/>
              <a:gd name="connsiteX34" fmla="*/ 269082 w 1078707"/>
              <a:gd name="connsiteY34" fmla="*/ 835819 h 950119"/>
              <a:gd name="connsiteX35" fmla="*/ 307182 w 1078707"/>
              <a:gd name="connsiteY35" fmla="*/ 871537 h 950119"/>
              <a:gd name="connsiteX36" fmla="*/ 350044 w 1078707"/>
              <a:gd name="connsiteY36" fmla="*/ 892969 h 950119"/>
              <a:gd name="connsiteX37" fmla="*/ 440532 w 1078707"/>
              <a:gd name="connsiteY37" fmla="*/ 909637 h 950119"/>
              <a:gd name="connsiteX38" fmla="*/ 488157 w 1078707"/>
              <a:gd name="connsiteY38" fmla="*/ 888206 h 950119"/>
              <a:gd name="connsiteX39" fmla="*/ 521494 w 1078707"/>
              <a:gd name="connsiteY39" fmla="*/ 864394 h 950119"/>
              <a:gd name="connsiteX40" fmla="*/ 523875 w 1078707"/>
              <a:gd name="connsiteY40" fmla="*/ 840581 h 950119"/>
              <a:gd name="connsiteX41" fmla="*/ 538163 w 1078707"/>
              <a:gd name="connsiteY41" fmla="*/ 871537 h 950119"/>
              <a:gd name="connsiteX42" fmla="*/ 561975 w 1078707"/>
              <a:gd name="connsiteY42" fmla="*/ 914400 h 950119"/>
              <a:gd name="connsiteX43" fmla="*/ 600075 w 1078707"/>
              <a:gd name="connsiteY43" fmla="*/ 938212 h 950119"/>
              <a:gd name="connsiteX44" fmla="*/ 633413 w 1078707"/>
              <a:gd name="connsiteY44" fmla="*/ 950119 h 950119"/>
              <a:gd name="connsiteX45" fmla="*/ 700088 w 1078707"/>
              <a:gd name="connsiteY45" fmla="*/ 947737 h 950119"/>
              <a:gd name="connsiteX46" fmla="*/ 764382 w 1078707"/>
              <a:gd name="connsiteY46" fmla="*/ 931069 h 950119"/>
              <a:gd name="connsiteX47" fmla="*/ 809625 w 1078707"/>
              <a:gd name="connsiteY47" fmla="*/ 888206 h 950119"/>
              <a:gd name="connsiteX48" fmla="*/ 831057 w 1078707"/>
              <a:gd name="connsiteY48" fmla="*/ 857250 h 950119"/>
              <a:gd name="connsiteX49" fmla="*/ 847725 w 1078707"/>
              <a:gd name="connsiteY49" fmla="*/ 809625 h 950119"/>
              <a:gd name="connsiteX50" fmla="*/ 859632 w 1078707"/>
              <a:gd name="connsiteY50" fmla="*/ 762000 h 950119"/>
              <a:gd name="connsiteX51" fmla="*/ 857250 w 1078707"/>
              <a:gd name="connsiteY51" fmla="*/ 726281 h 950119"/>
              <a:gd name="connsiteX52" fmla="*/ 850107 w 1078707"/>
              <a:gd name="connsiteY52" fmla="*/ 704850 h 950119"/>
              <a:gd name="connsiteX53" fmla="*/ 895350 w 1078707"/>
              <a:gd name="connsiteY53" fmla="*/ 704850 h 950119"/>
              <a:gd name="connsiteX54" fmla="*/ 938213 w 1078707"/>
              <a:gd name="connsiteY54" fmla="*/ 704850 h 950119"/>
              <a:gd name="connsiteX55" fmla="*/ 988219 w 1078707"/>
              <a:gd name="connsiteY55" fmla="*/ 688181 h 950119"/>
              <a:gd name="connsiteX56" fmla="*/ 1031082 w 1078707"/>
              <a:gd name="connsiteY56" fmla="*/ 666750 h 950119"/>
              <a:gd name="connsiteX57" fmla="*/ 1052513 w 1078707"/>
              <a:gd name="connsiteY57" fmla="*/ 626269 h 950119"/>
              <a:gd name="connsiteX58" fmla="*/ 1078707 w 1078707"/>
              <a:gd name="connsiteY58" fmla="*/ 573881 h 950119"/>
              <a:gd name="connsiteX59" fmla="*/ 1078707 w 1078707"/>
              <a:gd name="connsiteY59" fmla="*/ 509587 h 950119"/>
              <a:gd name="connsiteX60" fmla="*/ 1059657 w 1078707"/>
              <a:gd name="connsiteY60" fmla="*/ 454819 h 950119"/>
              <a:gd name="connsiteX61" fmla="*/ 1038225 w 1078707"/>
              <a:gd name="connsiteY61" fmla="*/ 423862 h 950119"/>
              <a:gd name="connsiteX62" fmla="*/ 1012032 w 1078707"/>
              <a:gd name="connsiteY62" fmla="*/ 397669 h 950119"/>
              <a:gd name="connsiteX63" fmla="*/ 990600 w 1078707"/>
              <a:gd name="connsiteY63" fmla="*/ 378619 h 950119"/>
              <a:gd name="connsiteX64" fmla="*/ 938213 w 1078707"/>
              <a:gd name="connsiteY64" fmla="*/ 366712 h 950119"/>
              <a:gd name="connsiteX65" fmla="*/ 885825 w 1078707"/>
              <a:gd name="connsiteY65" fmla="*/ 366712 h 950119"/>
              <a:gd name="connsiteX66" fmla="*/ 866775 w 1078707"/>
              <a:gd name="connsiteY66" fmla="*/ 361950 h 950119"/>
              <a:gd name="connsiteX67" fmla="*/ 885825 w 1078707"/>
              <a:gd name="connsiteY67" fmla="*/ 342900 h 950119"/>
              <a:gd name="connsiteX68" fmla="*/ 914400 w 1078707"/>
              <a:gd name="connsiteY68" fmla="*/ 323850 h 950119"/>
              <a:gd name="connsiteX69" fmla="*/ 945357 w 1078707"/>
              <a:gd name="connsiteY69" fmla="*/ 280987 h 950119"/>
              <a:gd name="connsiteX70" fmla="*/ 959644 w 1078707"/>
              <a:gd name="connsiteY70" fmla="*/ 235744 h 950119"/>
              <a:gd name="connsiteX71" fmla="*/ 969169 w 1078707"/>
              <a:gd name="connsiteY71" fmla="*/ 176212 h 950119"/>
              <a:gd name="connsiteX72" fmla="*/ 962025 w 1078707"/>
              <a:gd name="connsiteY72" fmla="*/ 126206 h 950119"/>
              <a:gd name="connsiteX73" fmla="*/ 928688 w 1078707"/>
              <a:gd name="connsiteY73" fmla="*/ 66675 h 950119"/>
              <a:gd name="connsiteX74" fmla="*/ 897732 w 1078707"/>
              <a:gd name="connsiteY74" fmla="*/ 33337 h 950119"/>
              <a:gd name="connsiteX75" fmla="*/ 826294 w 1078707"/>
              <a:gd name="connsiteY75" fmla="*/ 9525 h 950119"/>
              <a:gd name="connsiteX76" fmla="*/ 783432 w 1078707"/>
              <a:gd name="connsiteY76" fmla="*/ 9525 h 950119"/>
              <a:gd name="connsiteX77" fmla="*/ 714375 w 1078707"/>
              <a:gd name="connsiteY77" fmla="*/ 16669 h 950119"/>
              <a:gd name="connsiteX78" fmla="*/ 659607 w 1078707"/>
              <a:gd name="connsiteY78" fmla="*/ 47625 h 950119"/>
              <a:gd name="connsiteX79" fmla="*/ 621507 w 1078707"/>
              <a:gd name="connsiteY79" fmla="*/ 69056 h 950119"/>
              <a:gd name="connsiteX80" fmla="*/ 566738 w 1078707"/>
              <a:gd name="connsiteY80" fmla="*/ 71437 h 950119"/>
              <a:gd name="connsiteX0" fmla="*/ 566738 w 1078707"/>
              <a:gd name="connsiteY0" fmla="*/ 71437 h 950119"/>
              <a:gd name="connsiteX1" fmla="*/ 526257 w 1078707"/>
              <a:gd name="connsiteY1" fmla="*/ 33337 h 950119"/>
              <a:gd name="connsiteX2" fmla="*/ 469107 w 1078707"/>
              <a:gd name="connsiteY2" fmla="*/ 9525 h 950119"/>
              <a:gd name="connsiteX3" fmla="*/ 421482 w 1078707"/>
              <a:gd name="connsiteY3" fmla="*/ 0 h 950119"/>
              <a:gd name="connsiteX4" fmla="*/ 378619 w 1078707"/>
              <a:gd name="connsiteY4" fmla="*/ 7144 h 950119"/>
              <a:gd name="connsiteX5" fmla="*/ 326232 w 1078707"/>
              <a:gd name="connsiteY5" fmla="*/ 26194 h 950119"/>
              <a:gd name="connsiteX6" fmla="*/ 280988 w 1078707"/>
              <a:gd name="connsiteY6" fmla="*/ 66675 h 950119"/>
              <a:gd name="connsiteX7" fmla="*/ 254794 w 1078707"/>
              <a:gd name="connsiteY7" fmla="*/ 111919 h 950119"/>
              <a:gd name="connsiteX8" fmla="*/ 245269 w 1078707"/>
              <a:gd name="connsiteY8" fmla="*/ 171450 h 950119"/>
              <a:gd name="connsiteX9" fmla="*/ 252413 w 1078707"/>
              <a:gd name="connsiteY9" fmla="*/ 228600 h 950119"/>
              <a:gd name="connsiteX10" fmla="*/ 252413 w 1078707"/>
              <a:gd name="connsiteY10" fmla="*/ 247650 h 950119"/>
              <a:gd name="connsiteX11" fmla="*/ 202407 w 1078707"/>
              <a:gd name="connsiteY11" fmla="*/ 233362 h 950119"/>
              <a:gd name="connsiteX12" fmla="*/ 154782 w 1078707"/>
              <a:gd name="connsiteY12" fmla="*/ 228600 h 950119"/>
              <a:gd name="connsiteX13" fmla="*/ 102394 w 1078707"/>
              <a:gd name="connsiteY13" fmla="*/ 230981 h 950119"/>
              <a:gd name="connsiteX14" fmla="*/ 61913 w 1078707"/>
              <a:gd name="connsiteY14" fmla="*/ 252412 h 950119"/>
              <a:gd name="connsiteX15" fmla="*/ 26194 w 1078707"/>
              <a:gd name="connsiteY15" fmla="*/ 285750 h 950119"/>
              <a:gd name="connsiteX16" fmla="*/ 9525 w 1078707"/>
              <a:gd name="connsiteY16" fmla="*/ 333375 h 950119"/>
              <a:gd name="connsiteX17" fmla="*/ 0 w 1078707"/>
              <a:gd name="connsiteY17" fmla="*/ 395287 h 950119"/>
              <a:gd name="connsiteX18" fmla="*/ 9525 w 1078707"/>
              <a:gd name="connsiteY18" fmla="*/ 438150 h 950119"/>
              <a:gd name="connsiteX19" fmla="*/ 33338 w 1078707"/>
              <a:gd name="connsiteY19" fmla="*/ 481012 h 950119"/>
              <a:gd name="connsiteX20" fmla="*/ 59532 w 1078707"/>
              <a:gd name="connsiteY20" fmla="*/ 500062 h 950119"/>
              <a:gd name="connsiteX21" fmla="*/ 69057 w 1078707"/>
              <a:gd name="connsiteY21" fmla="*/ 507206 h 950119"/>
              <a:gd name="connsiteX22" fmla="*/ 42863 w 1078707"/>
              <a:gd name="connsiteY22" fmla="*/ 523875 h 950119"/>
              <a:gd name="connsiteX23" fmla="*/ 16669 w 1078707"/>
              <a:gd name="connsiteY23" fmla="*/ 561975 h 950119"/>
              <a:gd name="connsiteX24" fmla="*/ 9525 w 1078707"/>
              <a:gd name="connsiteY24" fmla="*/ 602456 h 950119"/>
              <a:gd name="connsiteX25" fmla="*/ 11907 w 1078707"/>
              <a:gd name="connsiteY25" fmla="*/ 659606 h 950119"/>
              <a:gd name="connsiteX26" fmla="*/ 30957 w 1078707"/>
              <a:gd name="connsiteY26" fmla="*/ 697706 h 950119"/>
              <a:gd name="connsiteX27" fmla="*/ 52388 w 1078707"/>
              <a:gd name="connsiteY27" fmla="*/ 735806 h 950119"/>
              <a:gd name="connsiteX28" fmla="*/ 119063 w 1078707"/>
              <a:gd name="connsiteY28" fmla="*/ 764381 h 950119"/>
              <a:gd name="connsiteX29" fmla="*/ 157163 w 1078707"/>
              <a:gd name="connsiteY29" fmla="*/ 764381 h 950119"/>
              <a:gd name="connsiteX30" fmla="*/ 200025 w 1078707"/>
              <a:gd name="connsiteY30" fmla="*/ 757237 h 950119"/>
              <a:gd name="connsiteX31" fmla="*/ 247650 w 1078707"/>
              <a:gd name="connsiteY31" fmla="*/ 735806 h 950119"/>
              <a:gd name="connsiteX32" fmla="*/ 250032 w 1078707"/>
              <a:gd name="connsiteY32" fmla="*/ 726281 h 950119"/>
              <a:gd name="connsiteX33" fmla="*/ 247650 w 1078707"/>
              <a:gd name="connsiteY33" fmla="*/ 771525 h 950119"/>
              <a:gd name="connsiteX34" fmla="*/ 269082 w 1078707"/>
              <a:gd name="connsiteY34" fmla="*/ 835819 h 950119"/>
              <a:gd name="connsiteX35" fmla="*/ 307182 w 1078707"/>
              <a:gd name="connsiteY35" fmla="*/ 871537 h 950119"/>
              <a:gd name="connsiteX36" fmla="*/ 350044 w 1078707"/>
              <a:gd name="connsiteY36" fmla="*/ 892969 h 950119"/>
              <a:gd name="connsiteX37" fmla="*/ 440532 w 1078707"/>
              <a:gd name="connsiteY37" fmla="*/ 909637 h 950119"/>
              <a:gd name="connsiteX38" fmla="*/ 488157 w 1078707"/>
              <a:gd name="connsiteY38" fmla="*/ 888206 h 950119"/>
              <a:gd name="connsiteX39" fmla="*/ 521494 w 1078707"/>
              <a:gd name="connsiteY39" fmla="*/ 864394 h 950119"/>
              <a:gd name="connsiteX40" fmla="*/ 523875 w 1078707"/>
              <a:gd name="connsiteY40" fmla="*/ 840581 h 950119"/>
              <a:gd name="connsiteX41" fmla="*/ 538163 w 1078707"/>
              <a:gd name="connsiteY41" fmla="*/ 871537 h 950119"/>
              <a:gd name="connsiteX42" fmla="*/ 561975 w 1078707"/>
              <a:gd name="connsiteY42" fmla="*/ 914400 h 950119"/>
              <a:gd name="connsiteX43" fmla="*/ 600075 w 1078707"/>
              <a:gd name="connsiteY43" fmla="*/ 938212 h 950119"/>
              <a:gd name="connsiteX44" fmla="*/ 633413 w 1078707"/>
              <a:gd name="connsiteY44" fmla="*/ 950119 h 950119"/>
              <a:gd name="connsiteX45" fmla="*/ 700088 w 1078707"/>
              <a:gd name="connsiteY45" fmla="*/ 947737 h 950119"/>
              <a:gd name="connsiteX46" fmla="*/ 764382 w 1078707"/>
              <a:gd name="connsiteY46" fmla="*/ 931069 h 950119"/>
              <a:gd name="connsiteX47" fmla="*/ 809625 w 1078707"/>
              <a:gd name="connsiteY47" fmla="*/ 888206 h 950119"/>
              <a:gd name="connsiteX48" fmla="*/ 831057 w 1078707"/>
              <a:gd name="connsiteY48" fmla="*/ 857250 h 950119"/>
              <a:gd name="connsiteX49" fmla="*/ 847725 w 1078707"/>
              <a:gd name="connsiteY49" fmla="*/ 809625 h 950119"/>
              <a:gd name="connsiteX50" fmla="*/ 859632 w 1078707"/>
              <a:gd name="connsiteY50" fmla="*/ 762000 h 950119"/>
              <a:gd name="connsiteX51" fmla="*/ 857250 w 1078707"/>
              <a:gd name="connsiteY51" fmla="*/ 726281 h 950119"/>
              <a:gd name="connsiteX52" fmla="*/ 850107 w 1078707"/>
              <a:gd name="connsiteY52" fmla="*/ 704850 h 950119"/>
              <a:gd name="connsiteX53" fmla="*/ 895350 w 1078707"/>
              <a:gd name="connsiteY53" fmla="*/ 704850 h 950119"/>
              <a:gd name="connsiteX54" fmla="*/ 938213 w 1078707"/>
              <a:gd name="connsiteY54" fmla="*/ 704850 h 950119"/>
              <a:gd name="connsiteX55" fmla="*/ 988219 w 1078707"/>
              <a:gd name="connsiteY55" fmla="*/ 688181 h 950119"/>
              <a:gd name="connsiteX56" fmla="*/ 1031082 w 1078707"/>
              <a:gd name="connsiteY56" fmla="*/ 666750 h 950119"/>
              <a:gd name="connsiteX57" fmla="*/ 1052513 w 1078707"/>
              <a:gd name="connsiteY57" fmla="*/ 626269 h 950119"/>
              <a:gd name="connsiteX58" fmla="*/ 1078707 w 1078707"/>
              <a:gd name="connsiteY58" fmla="*/ 573881 h 950119"/>
              <a:gd name="connsiteX59" fmla="*/ 1078707 w 1078707"/>
              <a:gd name="connsiteY59" fmla="*/ 509587 h 950119"/>
              <a:gd name="connsiteX60" fmla="*/ 1059657 w 1078707"/>
              <a:gd name="connsiteY60" fmla="*/ 454819 h 950119"/>
              <a:gd name="connsiteX61" fmla="*/ 1038225 w 1078707"/>
              <a:gd name="connsiteY61" fmla="*/ 423862 h 950119"/>
              <a:gd name="connsiteX62" fmla="*/ 1012032 w 1078707"/>
              <a:gd name="connsiteY62" fmla="*/ 397669 h 950119"/>
              <a:gd name="connsiteX63" fmla="*/ 990600 w 1078707"/>
              <a:gd name="connsiteY63" fmla="*/ 378619 h 950119"/>
              <a:gd name="connsiteX64" fmla="*/ 938213 w 1078707"/>
              <a:gd name="connsiteY64" fmla="*/ 366712 h 950119"/>
              <a:gd name="connsiteX65" fmla="*/ 885825 w 1078707"/>
              <a:gd name="connsiteY65" fmla="*/ 366712 h 950119"/>
              <a:gd name="connsiteX66" fmla="*/ 866775 w 1078707"/>
              <a:gd name="connsiteY66" fmla="*/ 361950 h 950119"/>
              <a:gd name="connsiteX67" fmla="*/ 885825 w 1078707"/>
              <a:gd name="connsiteY67" fmla="*/ 342900 h 950119"/>
              <a:gd name="connsiteX68" fmla="*/ 914400 w 1078707"/>
              <a:gd name="connsiteY68" fmla="*/ 323850 h 950119"/>
              <a:gd name="connsiteX69" fmla="*/ 945357 w 1078707"/>
              <a:gd name="connsiteY69" fmla="*/ 280987 h 950119"/>
              <a:gd name="connsiteX70" fmla="*/ 959644 w 1078707"/>
              <a:gd name="connsiteY70" fmla="*/ 235744 h 950119"/>
              <a:gd name="connsiteX71" fmla="*/ 969169 w 1078707"/>
              <a:gd name="connsiteY71" fmla="*/ 176212 h 950119"/>
              <a:gd name="connsiteX72" fmla="*/ 962025 w 1078707"/>
              <a:gd name="connsiteY72" fmla="*/ 126206 h 950119"/>
              <a:gd name="connsiteX73" fmla="*/ 928688 w 1078707"/>
              <a:gd name="connsiteY73" fmla="*/ 66675 h 950119"/>
              <a:gd name="connsiteX74" fmla="*/ 897732 w 1078707"/>
              <a:gd name="connsiteY74" fmla="*/ 33337 h 950119"/>
              <a:gd name="connsiteX75" fmla="*/ 826294 w 1078707"/>
              <a:gd name="connsiteY75" fmla="*/ 9525 h 950119"/>
              <a:gd name="connsiteX76" fmla="*/ 783432 w 1078707"/>
              <a:gd name="connsiteY76" fmla="*/ 9525 h 950119"/>
              <a:gd name="connsiteX77" fmla="*/ 714375 w 1078707"/>
              <a:gd name="connsiteY77" fmla="*/ 16669 h 950119"/>
              <a:gd name="connsiteX78" fmla="*/ 659607 w 1078707"/>
              <a:gd name="connsiteY78" fmla="*/ 47625 h 950119"/>
              <a:gd name="connsiteX79" fmla="*/ 621507 w 1078707"/>
              <a:gd name="connsiteY79" fmla="*/ 69056 h 950119"/>
              <a:gd name="connsiteX80" fmla="*/ 595313 w 1078707"/>
              <a:gd name="connsiteY80" fmla="*/ 102394 h 950119"/>
              <a:gd name="connsiteX81" fmla="*/ 566738 w 1078707"/>
              <a:gd name="connsiteY81" fmla="*/ 71437 h 9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078707" h="950119">
                <a:moveTo>
                  <a:pt x="566738" y="71437"/>
                </a:moveTo>
                <a:lnTo>
                  <a:pt x="526257" y="33337"/>
                </a:lnTo>
                <a:lnTo>
                  <a:pt x="469107" y="9525"/>
                </a:lnTo>
                <a:lnTo>
                  <a:pt x="421482" y="0"/>
                </a:lnTo>
                <a:lnTo>
                  <a:pt x="378619" y="7144"/>
                </a:lnTo>
                <a:lnTo>
                  <a:pt x="326232" y="26194"/>
                </a:lnTo>
                <a:lnTo>
                  <a:pt x="280988" y="66675"/>
                </a:lnTo>
                <a:lnTo>
                  <a:pt x="254794" y="111919"/>
                </a:lnTo>
                <a:lnTo>
                  <a:pt x="245269" y="171450"/>
                </a:lnTo>
                <a:lnTo>
                  <a:pt x="252413" y="228600"/>
                </a:lnTo>
                <a:lnTo>
                  <a:pt x="252413" y="247650"/>
                </a:lnTo>
                <a:lnTo>
                  <a:pt x="202407" y="233362"/>
                </a:lnTo>
                <a:lnTo>
                  <a:pt x="154782" y="228600"/>
                </a:lnTo>
                <a:lnTo>
                  <a:pt x="102394" y="230981"/>
                </a:lnTo>
                <a:lnTo>
                  <a:pt x="61913" y="252412"/>
                </a:lnTo>
                <a:lnTo>
                  <a:pt x="26194" y="285750"/>
                </a:lnTo>
                <a:lnTo>
                  <a:pt x="9525" y="333375"/>
                </a:lnTo>
                <a:lnTo>
                  <a:pt x="0" y="395287"/>
                </a:lnTo>
                <a:lnTo>
                  <a:pt x="9525" y="438150"/>
                </a:lnTo>
                <a:lnTo>
                  <a:pt x="33338" y="481012"/>
                </a:lnTo>
                <a:lnTo>
                  <a:pt x="59532" y="500062"/>
                </a:lnTo>
                <a:lnTo>
                  <a:pt x="69057" y="507206"/>
                </a:lnTo>
                <a:lnTo>
                  <a:pt x="42863" y="523875"/>
                </a:lnTo>
                <a:lnTo>
                  <a:pt x="16669" y="561975"/>
                </a:lnTo>
                <a:lnTo>
                  <a:pt x="9525" y="602456"/>
                </a:lnTo>
                <a:lnTo>
                  <a:pt x="11907" y="659606"/>
                </a:lnTo>
                <a:lnTo>
                  <a:pt x="30957" y="697706"/>
                </a:lnTo>
                <a:lnTo>
                  <a:pt x="52388" y="735806"/>
                </a:lnTo>
                <a:lnTo>
                  <a:pt x="119063" y="764381"/>
                </a:lnTo>
                <a:lnTo>
                  <a:pt x="157163" y="764381"/>
                </a:lnTo>
                <a:lnTo>
                  <a:pt x="200025" y="757237"/>
                </a:lnTo>
                <a:lnTo>
                  <a:pt x="247650" y="735806"/>
                </a:lnTo>
                <a:lnTo>
                  <a:pt x="250032" y="726281"/>
                </a:lnTo>
                <a:lnTo>
                  <a:pt x="247650" y="771525"/>
                </a:lnTo>
                <a:lnTo>
                  <a:pt x="269082" y="835819"/>
                </a:lnTo>
                <a:lnTo>
                  <a:pt x="307182" y="871537"/>
                </a:lnTo>
                <a:lnTo>
                  <a:pt x="350044" y="892969"/>
                </a:lnTo>
                <a:lnTo>
                  <a:pt x="440532" y="909637"/>
                </a:lnTo>
                <a:lnTo>
                  <a:pt x="488157" y="888206"/>
                </a:lnTo>
                <a:lnTo>
                  <a:pt x="521494" y="864394"/>
                </a:lnTo>
                <a:lnTo>
                  <a:pt x="523875" y="840581"/>
                </a:lnTo>
                <a:lnTo>
                  <a:pt x="538163" y="871537"/>
                </a:lnTo>
                <a:lnTo>
                  <a:pt x="561975" y="914400"/>
                </a:lnTo>
                <a:lnTo>
                  <a:pt x="600075" y="938212"/>
                </a:lnTo>
                <a:lnTo>
                  <a:pt x="633413" y="950119"/>
                </a:lnTo>
                <a:lnTo>
                  <a:pt x="700088" y="947737"/>
                </a:lnTo>
                <a:lnTo>
                  <a:pt x="764382" y="931069"/>
                </a:lnTo>
                <a:lnTo>
                  <a:pt x="809625" y="888206"/>
                </a:lnTo>
                <a:lnTo>
                  <a:pt x="831057" y="857250"/>
                </a:lnTo>
                <a:lnTo>
                  <a:pt x="847725" y="809625"/>
                </a:lnTo>
                <a:lnTo>
                  <a:pt x="859632" y="762000"/>
                </a:lnTo>
                <a:lnTo>
                  <a:pt x="857250" y="726281"/>
                </a:lnTo>
                <a:lnTo>
                  <a:pt x="850107" y="704850"/>
                </a:lnTo>
                <a:lnTo>
                  <a:pt x="895350" y="704850"/>
                </a:lnTo>
                <a:lnTo>
                  <a:pt x="938213" y="704850"/>
                </a:lnTo>
                <a:lnTo>
                  <a:pt x="988219" y="688181"/>
                </a:lnTo>
                <a:lnTo>
                  <a:pt x="1031082" y="666750"/>
                </a:lnTo>
                <a:lnTo>
                  <a:pt x="1052513" y="626269"/>
                </a:lnTo>
                <a:lnTo>
                  <a:pt x="1078707" y="573881"/>
                </a:lnTo>
                <a:lnTo>
                  <a:pt x="1078707" y="509587"/>
                </a:lnTo>
                <a:lnTo>
                  <a:pt x="1059657" y="454819"/>
                </a:lnTo>
                <a:lnTo>
                  <a:pt x="1038225" y="423862"/>
                </a:lnTo>
                <a:lnTo>
                  <a:pt x="1012032" y="397669"/>
                </a:lnTo>
                <a:lnTo>
                  <a:pt x="990600" y="378619"/>
                </a:lnTo>
                <a:lnTo>
                  <a:pt x="938213" y="366712"/>
                </a:lnTo>
                <a:lnTo>
                  <a:pt x="885825" y="366712"/>
                </a:lnTo>
                <a:lnTo>
                  <a:pt x="866775" y="361950"/>
                </a:lnTo>
                <a:lnTo>
                  <a:pt x="885825" y="342900"/>
                </a:lnTo>
                <a:lnTo>
                  <a:pt x="914400" y="323850"/>
                </a:lnTo>
                <a:lnTo>
                  <a:pt x="945357" y="280987"/>
                </a:lnTo>
                <a:lnTo>
                  <a:pt x="959644" y="235744"/>
                </a:lnTo>
                <a:lnTo>
                  <a:pt x="969169" y="176212"/>
                </a:lnTo>
                <a:lnTo>
                  <a:pt x="962025" y="126206"/>
                </a:lnTo>
                <a:lnTo>
                  <a:pt x="928688" y="66675"/>
                </a:lnTo>
                <a:lnTo>
                  <a:pt x="897732" y="33337"/>
                </a:lnTo>
                <a:lnTo>
                  <a:pt x="826294" y="9525"/>
                </a:lnTo>
                <a:lnTo>
                  <a:pt x="783432" y="9525"/>
                </a:lnTo>
                <a:lnTo>
                  <a:pt x="714375" y="16669"/>
                </a:lnTo>
                <a:lnTo>
                  <a:pt x="659607" y="47625"/>
                </a:lnTo>
                <a:lnTo>
                  <a:pt x="621507" y="69056"/>
                </a:lnTo>
                <a:cubicBezTo>
                  <a:pt x="611982" y="69850"/>
                  <a:pt x="604838" y="101600"/>
                  <a:pt x="595313" y="102394"/>
                </a:cubicBezTo>
                <a:lnTo>
                  <a:pt x="566738" y="71437"/>
                </a:lnTo>
                <a:close/>
              </a:path>
            </a:pathLst>
          </a:custGeom>
          <a:solidFill>
            <a:schemeClr val="bg1">
              <a:alpha val="78039"/>
            </a:schemeClr>
          </a:solidFill>
          <a:ln w="12700" cap="flat" cmpd="sng" algn="ctr">
            <a:solidFill>
              <a:schemeClr val="tx1">
                <a:lumMod val="75000"/>
                <a:lumOff val="25000"/>
              </a:schemeClr>
            </a:solidFill>
            <a:prstDash val="dash"/>
            <a:round/>
            <a:headEnd type="none" w="med" len="med"/>
            <a:tailEnd type="none" w="med" len="med"/>
          </a:ln>
          <a:effectLst/>
        </p:spPr>
        <p:txBody>
          <a:bodyP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1400" b="0" i="0" u="sng" strike="noStrike" kern="1200" cap="none" spc="0" normalizeH="0" baseline="0" noProof="0">
              <a:ln>
                <a:noFill/>
              </a:ln>
              <a:solidFill>
                <a:srgbClr val="000000"/>
              </a:solidFill>
              <a:effectLst/>
              <a:uLnTx/>
              <a:uFillTx/>
              <a:latin typeface="Univers" pitchFamily="34" charset="0"/>
              <a:ea typeface="+mn-ea"/>
              <a:cs typeface="Arial" charset="0"/>
            </a:endParaRPr>
          </a:p>
        </p:txBody>
      </p:sp>
      <p:grpSp>
        <p:nvGrpSpPr>
          <p:cNvPr id="5" name="Gruppieren 4"/>
          <p:cNvGrpSpPr/>
          <p:nvPr/>
        </p:nvGrpSpPr>
        <p:grpSpPr>
          <a:xfrm>
            <a:off x="8305716" y="3057922"/>
            <a:ext cx="1299871" cy="1636732"/>
            <a:chOff x="8204857" y="3209682"/>
            <a:chExt cx="1299871" cy="1636732"/>
          </a:xfrm>
        </p:grpSpPr>
        <p:sp>
          <p:nvSpPr>
            <p:cNvPr id="2" name="Freihandform 1"/>
            <p:cNvSpPr/>
            <p:nvPr/>
          </p:nvSpPr>
          <p:spPr bwMode="auto">
            <a:xfrm>
              <a:off x="8279493" y="3502932"/>
              <a:ext cx="1140619" cy="1248966"/>
            </a:xfrm>
            <a:custGeom>
              <a:avLst/>
              <a:gdLst>
                <a:gd name="connsiteX0" fmla="*/ 444103 w 1140619"/>
                <a:gd name="connsiteY0" fmla="*/ 0 h 1248966"/>
                <a:gd name="connsiteX1" fmla="*/ 545306 w 1140619"/>
                <a:gd name="connsiteY1" fmla="*/ 21431 h 1248966"/>
                <a:gd name="connsiteX2" fmla="*/ 711994 w 1140619"/>
                <a:gd name="connsiteY2" fmla="*/ 5953 h 1248966"/>
                <a:gd name="connsiteX3" fmla="*/ 844153 w 1140619"/>
                <a:gd name="connsiteY3" fmla="*/ 38100 h 1248966"/>
                <a:gd name="connsiteX4" fmla="*/ 953691 w 1140619"/>
                <a:gd name="connsiteY4" fmla="*/ 157163 h 1248966"/>
                <a:gd name="connsiteX5" fmla="*/ 1040606 w 1140619"/>
                <a:gd name="connsiteY5" fmla="*/ 322659 h 1248966"/>
                <a:gd name="connsiteX6" fmla="*/ 1044178 w 1140619"/>
                <a:gd name="connsiteY6" fmla="*/ 433388 h 1248966"/>
                <a:gd name="connsiteX7" fmla="*/ 975122 w 1140619"/>
                <a:gd name="connsiteY7" fmla="*/ 520303 h 1248966"/>
                <a:gd name="connsiteX8" fmla="*/ 996553 w 1140619"/>
                <a:gd name="connsiteY8" fmla="*/ 591741 h 1248966"/>
                <a:gd name="connsiteX9" fmla="*/ 1048941 w 1140619"/>
                <a:gd name="connsiteY9" fmla="*/ 633413 h 1248966"/>
                <a:gd name="connsiteX10" fmla="*/ 1096566 w 1140619"/>
                <a:gd name="connsiteY10" fmla="*/ 778669 h 1248966"/>
                <a:gd name="connsiteX11" fmla="*/ 1140619 w 1140619"/>
                <a:gd name="connsiteY11" fmla="*/ 977503 h 1248966"/>
                <a:gd name="connsiteX12" fmla="*/ 1138238 w 1140619"/>
                <a:gd name="connsiteY12" fmla="*/ 1009650 h 1248966"/>
                <a:gd name="connsiteX13" fmla="*/ 1038225 w 1140619"/>
                <a:gd name="connsiteY13" fmla="*/ 985838 h 1248966"/>
                <a:gd name="connsiteX14" fmla="*/ 992981 w 1140619"/>
                <a:gd name="connsiteY14" fmla="*/ 1035844 h 1248966"/>
                <a:gd name="connsiteX15" fmla="*/ 866775 w 1140619"/>
                <a:gd name="connsiteY15" fmla="*/ 1044178 h 1248966"/>
                <a:gd name="connsiteX16" fmla="*/ 860822 w 1140619"/>
                <a:gd name="connsiteY16" fmla="*/ 1104900 h 1248966"/>
                <a:gd name="connsiteX17" fmla="*/ 954881 w 1140619"/>
                <a:gd name="connsiteY17" fmla="*/ 1148953 h 1248966"/>
                <a:gd name="connsiteX18" fmla="*/ 1040606 w 1140619"/>
                <a:gd name="connsiteY18" fmla="*/ 1206103 h 1248966"/>
                <a:gd name="connsiteX19" fmla="*/ 1007269 w 1140619"/>
                <a:gd name="connsiteY19" fmla="*/ 1228725 h 1248966"/>
                <a:gd name="connsiteX20" fmla="*/ 800100 w 1140619"/>
                <a:gd name="connsiteY20" fmla="*/ 1246584 h 1248966"/>
                <a:gd name="connsiteX21" fmla="*/ 573881 w 1140619"/>
                <a:gd name="connsiteY21" fmla="*/ 1248966 h 1248966"/>
                <a:gd name="connsiteX22" fmla="*/ 501253 w 1140619"/>
                <a:gd name="connsiteY22" fmla="*/ 1238250 h 1248966"/>
                <a:gd name="connsiteX23" fmla="*/ 371475 w 1140619"/>
                <a:gd name="connsiteY23" fmla="*/ 1215628 h 1248966"/>
                <a:gd name="connsiteX24" fmla="*/ 278606 w 1140619"/>
                <a:gd name="connsiteY24" fmla="*/ 1176338 h 1248966"/>
                <a:gd name="connsiteX25" fmla="*/ 190500 w 1140619"/>
                <a:gd name="connsiteY25" fmla="*/ 1172766 h 1248966"/>
                <a:gd name="connsiteX26" fmla="*/ 113109 w 1140619"/>
                <a:gd name="connsiteY26" fmla="*/ 1166813 h 1248966"/>
                <a:gd name="connsiteX27" fmla="*/ 47625 w 1140619"/>
                <a:gd name="connsiteY27" fmla="*/ 1144191 h 1248966"/>
                <a:gd name="connsiteX28" fmla="*/ 50006 w 1140619"/>
                <a:gd name="connsiteY28" fmla="*/ 1132284 h 1248966"/>
                <a:gd name="connsiteX29" fmla="*/ 158353 w 1140619"/>
                <a:gd name="connsiteY29" fmla="*/ 1094184 h 1248966"/>
                <a:gd name="connsiteX30" fmla="*/ 228600 w 1140619"/>
                <a:gd name="connsiteY30" fmla="*/ 1069181 h 1248966"/>
                <a:gd name="connsiteX31" fmla="*/ 223838 w 1140619"/>
                <a:gd name="connsiteY31" fmla="*/ 1014413 h 1248966"/>
                <a:gd name="connsiteX32" fmla="*/ 23813 w 1140619"/>
                <a:gd name="connsiteY32" fmla="*/ 985838 h 1248966"/>
                <a:gd name="connsiteX33" fmla="*/ 0 w 1140619"/>
                <a:gd name="connsiteY33" fmla="*/ 958453 h 1248966"/>
                <a:gd name="connsiteX34" fmla="*/ 8334 w 1140619"/>
                <a:gd name="connsiteY34" fmla="*/ 885825 h 1248966"/>
                <a:gd name="connsiteX35" fmla="*/ 41672 w 1140619"/>
                <a:gd name="connsiteY35" fmla="*/ 769144 h 1248966"/>
                <a:gd name="connsiteX36" fmla="*/ 60722 w 1140619"/>
                <a:gd name="connsiteY36" fmla="*/ 701278 h 1248966"/>
                <a:gd name="connsiteX37" fmla="*/ 105966 w 1140619"/>
                <a:gd name="connsiteY37" fmla="*/ 636984 h 1248966"/>
                <a:gd name="connsiteX38" fmla="*/ 169069 w 1140619"/>
                <a:gd name="connsiteY38" fmla="*/ 591741 h 1248966"/>
                <a:gd name="connsiteX39" fmla="*/ 117872 w 1140619"/>
                <a:gd name="connsiteY39" fmla="*/ 552450 h 1248966"/>
                <a:gd name="connsiteX40" fmla="*/ 100013 w 1140619"/>
                <a:gd name="connsiteY40" fmla="*/ 456009 h 1248966"/>
                <a:gd name="connsiteX41" fmla="*/ 84534 w 1140619"/>
                <a:gd name="connsiteY41" fmla="*/ 423863 h 1248966"/>
                <a:gd name="connsiteX42" fmla="*/ 82153 w 1140619"/>
                <a:gd name="connsiteY42" fmla="*/ 371475 h 1248966"/>
                <a:gd name="connsiteX43" fmla="*/ 155972 w 1140619"/>
                <a:gd name="connsiteY43" fmla="*/ 305991 h 1248966"/>
                <a:gd name="connsiteX44" fmla="*/ 186928 w 1140619"/>
                <a:gd name="connsiteY44" fmla="*/ 265509 h 1248966"/>
                <a:gd name="connsiteX45" fmla="*/ 182166 w 1140619"/>
                <a:gd name="connsiteY45" fmla="*/ 210741 h 1248966"/>
                <a:gd name="connsiteX46" fmla="*/ 219075 w 1140619"/>
                <a:gd name="connsiteY46" fmla="*/ 165497 h 1248966"/>
                <a:gd name="connsiteX47" fmla="*/ 302419 w 1140619"/>
                <a:gd name="connsiteY47" fmla="*/ 176213 h 1248966"/>
                <a:gd name="connsiteX48" fmla="*/ 354806 w 1140619"/>
                <a:gd name="connsiteY48" fmla="*/ 154781 h 1248966"/>
                <a:gd name="connsiteX49" fmla="*/ 327422 w 1140619"/>
                <a:gd name="connsiteY49" fmla="*/ 139303 h 1248966"/>
                <a:gd name="connsiteX50" fmla="*/ 347663 w 1140619"/>
                <a:gd name="connsiteY50" fmla="*/ 85725 h 1248966"/>
                <a:gd name="connsiteX51" fmla="*/ 444103 w 1140619"/>
                <a:gd name="connsiteY51" fmla="*/ 0 h 124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40619" h="1248966">
                  <a:moveTo>
                    <a:pt x="444103" y="0"/>
                  </a:moveTo>
                  <a:lnTo>
                    <a:pt x="545306" y="21431"/>
                  </a:lnTo>
                  <a:lnTo>
                    <a:pt x="711994" y="5953"/>
                  </a:lnTo>
                  <a:lnTo>
                    <a:pt x="844153" y="38100"/>
                  </a:lnTo>
                  <a:lnTo>
                    <a:pt x="953691" y="157163"/>
                  </a:lnTo>
                  <a:lnTo>
                    <a:pt x="1040606" y="322659"/>
                  </a:lnTo>
                  <a:lnTo>
                    <a:pt x="1044178" y="433388"/>
                  </a:lnTo>
                  <a:lnTo>
                    <a:pt x="975122" y="520303"/>
                  </a:lnTo>
                  <a:lnTo>
                    <a:pt x="996553" y="591741"/>
                  </a:lnTo>
                  <a:lnTo>
                    <a:pt x="1048941" y="633413"/>
                  </a:lnTo>
                  <a:lnTo>
                    <a:pt x="1096566" y="778669"/>
                  </a:lnTo>
                  <a:lnTo>
                    <a:pt x="1140619" y="977503"/>
                  </a:lnTo>
                  <a:lnTo>
                    <a:pt x="1138238" y="1009650"/>
                  </a:lnTo>
                  <a:lnTo>
                    <a:pt x="1038225" y="985838"/>
                  </a:lnTo>
                  <a:lnTo>
                    <a:pt x="992981" y="1035844"/>
                  </a:lnTo>
                  <a:lnTo>
                    <a:pt x="866775" y="1044178"/>
                  </a:lnTo>
                  <a:lnTo>
                    <a:pt x="860822" y="1104900"/>
                  </a:lnTo>
                  <a:lnTo>
                    <a:pt x="954881" y="1148953"/>
                  </a:lnTo>
                  <a:lnTo>
                    <a:pt x="1040606" y="1206103"/>
                  </a:lnTo>
                  <a:lnTo>
                    <a:pt x="1007269" y="1228725"/>
                  </a:lnTo>
                  <a:lnTo>
                    <a:pt x="800100" y="1246584"/>
                  </a:lnTo>
                  <a:lnTo>
                    <a:pt x="573881" y="1248966"/>
                  </a:lnTo>
                  <a:lnTo>
                    <a:pt x="501253" y="1238250"/>
                  </a:lnTo>
                  <a:lnTo>
                    <a:pt x="371475" y="1215628"/>
                  </a:lnTo>
                  <a:lnTo>
                    <a:pt x="278606" y="1176338"/>
                  </a:lnTo>
                  <a:lnTo>
                    <a:pt x="190500" y="1172766"/>
                  </a:lnTo>
                  <a:lnTo>
                    <a:pt x="113109" y="1166813"/>
                  </a:lnTo>
                  <a:lnTo>
                    <a:pt x="47625" y="1144191"/>
                  </a:lnTo>
                  <a:lnTo>
                    <a:pt x="50006" y="1132284"/>
                  </a:lnTo>
                  <a:lnTo>
                    <a:pt x="158353" y="1094184"/>
                  </a:lnTo>
                  <a:lnTo>
                    <a:pt x="228600" y="1069181"/>
                  </a:lnTo>
                  <a:lnTo>
                    <a:pt x="223838" y="1014413"/>
                  </a:lnTo>
                  <a:lnTo>
                    <a:pt x="23813" y="985838"/>
                  </a:lnTo>
                  <a:lnTo>
                    <a:pt x="0" y="958453"/>
                  </a:lnTo>
                  <a:lnTo>
                    <a:pt x="8334" y="885825"/>
                  </a:lnTo>
                  <a:lnTo>
                    <a:pt x="41672" y="769144"/>
                  </a:lnTo>
                  <a:lnTo>
                    <a:pt x="60722" y="701278"/>
                  </a:lnTo>
                  <a:lnTo>
                    <a:pt x="105966" y="636984"/>
                  </a:lnTo>
                  <a:lnTo>
                    <a:pt x="169069" y="591741"/>
                  </a:lnTo>
                  <a:lnTo>
                    <a:pt x="117872" y="552450"/>
                  </a:lnTo>
                  <a:lnTo>
                    <a:pt x="100013" y="456009"/>
                  </a:lnTo>
                  <a:lnTo>
                    <a:pt x="84534" y="423863"/>
                  </a:lnTo>
                  <a:lnTo>
                    <a:pt x="82153" y="371475"/>
                  </a:lnTo>
                  <a:lnTo>
                    <a:pt x="155972" y="305991"/>
                  </a:lnTo>
                  <a:lnTo>
                    <a:pt x="186928" y="265509"/>
                  </a:lnTo>
                  <a:lnTo>
                    <a:pt x="182166" y="210741"/>
                  </a:lnTo>
                  <a:lnTo>
                    <a:pt x="219075" y="165497"/>
                  </a:lnTo>
                  <a:lnTo>
                    <a:pt x="302419" y="176213"/>
                  </a:lnTo>
                  <a:lnTo>
                    <a:pt x="354806" y="154781"/>
                  </a:lnTo>
                  <a:lnTo>
                    <a:pt x="327422" y="139303"/>
                  </a:lnTo>
                  <a:lnTo>
                    <a:pt x="347663" y="85725"/>
                  </a:lnTo>
                  <a:lnTo>
                    <a:pt x="444103" y="0"/>
                  </a:lnTo>
                  <a:close/>
                </a:path>
              </a:pathLst>
            </a:custGeom>
            <a:solidFill>
              <a:schemeClr val="bg1"/>
            </a:solidFill>
            <a:ln w="9525">
              <a:noFill/>
              <a:prstDash val="solid"/>
              <a:round/>
              <a:headEnd/>
              <a:tailE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fik 26">
              <a:extLst>
                <a:ext uri="{FF2B5EF4-FFF2-40B4-BE49-F238E27FC236}">
                  <a16:creationId xmlns:a16="http://schemas.microsoft.com/office/drawing/2014/main" id="{D585F48C-6D61-4405-8D65-4E0AFCA3D11B}"/>
                </a:ext>
              </a:extLst>
            </p:cNvPr>
            <p:cNvPicPr>
              <a:picLocks noChangeAspect="1"/>
            </p:cNvPicPr>
            <p:nvPr/>
          </p:nvPicPr>
          <p:blipFill rotWithShape="1">
            <a:blip r:embed="rId3">
              <a:extLst>
                <a:ext uri="{28A0092B-C50C-407E-A947-70E740481C1C}">
                  <a14:useLocalDpi xmlns:a14="http://schemas.microsoft.com/office/drawing/2010/main" val="0"/>
                </a:ext>
              </a:extLst>
            </a:blip>
            <a:srcRect r="51709" b="25847"/>
            <a:stretch/>
          </p:blipFill>
          <p:spPr>
            <a:xfrm flipH="1">
              <a:off x="8204857" y="3209682"/>
              <a:ext cx="1299871" cy="1636732"/>
            </a:xfrm>
            <a:prstGeom prst="rect">
              <a:avLst/>
            </a:prstGeom>
          </p:spPr>
        </p:pic>
      </p:grpSp>
      <p:grpSp>
        <p:nvGrpSpPr>
          <p:cNvPr id="3" name="Gruppieren 2">
            <a:extLst>
              <a:ext uri="{FF2B5EF4-FFF2-40B4-BE49-F238E27FC236}">
                <a16:creationId xmlns:a16="http://schemas.microsoft.com/office/drawing/2014/main" id="{2255799B-5C7C-4C48-8B7D-47AF54E6830E}"/>
              </a:ext>
            </a:extLst>
          </p:cNvPr>
          <p:cNvGrpSpPr/>
          <p:nvPr/>
        </p:nvGrpSpPr>
        <p:grpSpPr>
          <a:xfrm>
            <a:off x="9802000" y="2873421"/>
            <a:ext cx="1958839" cy="1047845"/>
            <a:chOff x="6938395" y="1920544"/>
            <a:chExt cx="1469129" cy="785884"/>
          </a:xfrm>
        </p:grpSpPr>
        <p:grpSp>
          <p:nvGrpSpPr>
            <p:cNvPr id="8" name="Gruppieren 7"/>
            <p:cNvGrpSpPr/>
            <p:nvPr/>
          </p:nvGrpSpPr>
          <p:grpSpPr>
            <a:xfrm>
              <a:off x="6938395" y="1920544"/>
              <a:ext cx="806729" cy="487512"/>
              <a:chOff x="6926152" y="3315298"/>
              <a:chExt cx="1075639" cy="650015"/>
            </a:xfrm>
          </p:grpSpPr>
          <p:grpSp>
            <p:nvGrpSpPr>
              <p:cNvPr id="9" name="Gruppieren 8"/>
              <p:cNvGrpSpPr/>
              <p:nvPr/>
            </p:nvGrpSpPr>
            <p:grpSpPr>
              <a:xfrm>
                <a:off x="6926152" y="3857124"/>
                <a:ext cx="270237" cy="108189"/>
                <a:chOff x="6475091" y="3652833"/>
                <a:chExt cx="316852" cy="85162"/>
              </a:xfrm>
            </p:grpSpPr>
            <p:sp>
              <p:nvSpPr>
                <p:cNvPr id="11" name="Abgerundetes Rechteck 10"/>
                <p:cNvSpPr/>
                <p:nvPr/>
              </p:nvSpPr>
              <p:spPr>
                <a:xfrm>
                  <a:off x="6711841" y="3652833"/>
                  <a:ext cx="80102" cy="62303"/>
                </a:xfrm>
                <a:prstGeom prst="roundRect">
                  <a:avLst>
                    <a:gd name="adj" fmla="val 42122"/>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Abgerundetes Rechteck 11"/>
                <p:cNvSpPr/>
                <p:nvPr/>
              </p:nvSpPr>
              <p:spPr>
                <a:xfrm>
                  <a:off x="6475091" y="3692276"/>
                  <a:ext cx="58780" cy="45719"/>
                </a:xfrm>
                <a:prstGeom prst="roundRect">
                  <a:avLst>
                    <a:gd name="adj" fmla="val 42122"/>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Abgerundetes Rechteck 9"/>
              <p:cNvSpPr/>
              <p:nvPr/>
            </p:nvSpPr>
            <p:spPr>
              <a:xfrm>
                <a:off x="7398308" y="3315298"/>
                <a:ext cx="603483" cy="575437"/>
              </a:xfrm>
              <a:prstGeom prst="roundRect">
                <a:avLst>
                  <a:gd name="adj" fmla="val 24870"/>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9" name="Textfeld 48"/>
            <p:cNvSpPr txBox="1"/>
            <p:nvPr/>
          </p:nvSpPr>
          <p:spPr>
            <a:xfrm>
              <a:off x="7386410" y="2005351"/>
              <a:ext cx="219051" cy="276999"/>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800" b="0" i="1" u="none" strike="noStrike" kern="1200" cap="none" spc="0" normalizeH="0" baseline="0" noProof="0">
                  <a:ln>
                    <a:noFill/>
                  </a:ln>
                  <a:solidFill>
                    <a:prstClr val="black"/>
                  </a:solidFill>
                  <a:effectLst/>
                  <a:uLnTx/>
                  <a:uFillTx/>
                  <a:latin typeface="Calibri"/>
                  <a:ea typeface="+mn-ea"/>
                  <a:cs typeface="+mn-cs"/>
                </a:rPr>
                <a:t>?</a:t>
              </a:r>
            </a:p>
          </p:txBody>
        </p:sp>
        <p:sp>
          <p:nvSpPr>
            <p:cNvPr id="25" name="Bogen 24">
              <a:extLst>
                <a:ext uri="{FF2B5EF4-FFF2-40B4-BE49-F238E27FC236}">
                  <a16:creationId xmlns:a16="http://schemas.microsoft.com/office/drawing/2014/main" id="{4BD45E78-490B-4B5C-9CD0-065DA55F5A00}"/>
                </a:ext>
              </a:extLst>
            </p:cNvPr>
            <p:cNvSpPr/>
            <p:nvPr/>
          </p:nvSpPr>
          <p:spPr>
            <a:xfrm>
              <a:off x="7352469" y="1968655"/>
              <a:ext cx="343429" cy="337233"/>
            </a:xfrm>
            <a:prstGeom prst="arc">
              <a:avLst>
                <a:gd name="adj1" fmla="val 2091678"/>
                <a:gd name="adj2" fmla="val 19669284"/>
              </a:avLst>
            </a:prstGeom>
            <a:ln w="28575">
              <a:solidFill>
                <a:schemeClr val="bg1">
                  <a:lumMod val="75000"/>
                </a:schemeClr>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feld 25">
              <a:extLst>
                <a:ext uri="{FF2B5EF4-FFF2-40B4-BE49-F238E27FC236}">
                  <a16:creationId xmlns:a16="http://schemas.microsoft.com/office/drawing/2014/main" id="{32D77524-0A84-47DF-925B-7800F4B8DFD8}"/>
                </a:ext>
              </a:extLst>
            </p:cNvPr>
            <p:cNvSpPr txBox="1"/>
            <p:nvPr/>
          </p:nvSpPr>
          <p:spPr>
            <a:xfrm>
              <a:off x="7366596" y="2337288"/>
              <a:ext cx="1040928" cy="36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nSpc>
                  <a:spcPct val="150000"/>
                </a:lnSpc>
                <a:defRPr sz="1050">
                  <a:solidFill>
                    <a:prstClr val="black"/>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2000" b="0" i="0" u="none" strike="noStrike" kern="1200" cap="none" spc="0" normalizeH="0" baseline="0" noProof="0">
                  <a:ln>
                    <a:noFill/>
                  </a:ln>
                  <a:solidFill>
                    <a:prstClr val="black"/>
                  </a:solidFill>
                  <a:effectLst/>
                  <a:uLnTx/>
                  <a:uFillTx/>
                  <a:latin typeface="Economica" panose="02000506040000020004" pitchFamily="2" charset="0"/>
                  <a:ea typeface="+mn-ea"/>
                  <a:cs typeface="+mn-cs"/>
                </a:rPr>
                <a:t>cognition</a:t>
              </a:r>
            </a:p>
          </p:txBody>
        </p:sp>
      </p:grpSp>
      <p:grpSp>
        <p:nvGrpSpPr>
          <p:cNvPr id="23" name="Gruppieren 22"/>
          <p:cNvGrpSpPr/>
          <p:nvPr/>
        </p:nvGrpSpPr>
        <p:grpSpPr>
          <a:xfrm rot="10800000">
            <a:off x="2808694" y="3192253"/>
            <a:ext cx="526403" cy="1227427"/>
            <a:chOff x="1287047" y="3309685"/>
            <a:chExt cx="483446" cy="581080"/>
          </a:xfrm>
        </p:grpSpPr>
        <p:cxnSp>
          <p:nvCxnSpPr>
            <p:cNvPr id="24" name="Gerade Verbindung 38"/>
            <p:cNvCxnSpPr/>
            <p:nvPr/>
          </p:nvCxnSpPr>
          <p:spPr>
            <a:xfrm flipV="1">
              <a:off x="1287047" y="3309685"/>
              <a:ext cx="478479" cy="2260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Gerade Verbindung 39"/>
            <p:cNvCxnSpPr/>
            <p:nvPr/>
          </p:nvCxnSpPr>
          <p:spPr>
            <a:xfrm flipH="1" flipV="1">
              <a:off x="1287047" y="3664699"/>
              <a:ext cx="478479" cy="2260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 Verbindung 40"/>
            <p:cNvCxnSpPr/>
            <p:nvPr/>
          </p:nvCxnSpPr>
          <p:spPr>
            <a:xfrm flipH="1">
              <a:off x="1287048" y="3596751"/>
              <a:ext cx="483445" cy="56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 Verbindung 41"/>
            <p:cNvCxnSpPr/>
            <p:nvPr/>
          </p:nvCxnSpPr>
          <p:spPr>
            <a:xfrm flipV="1">
              <a:off x="1287047" y="3473796"/>
              <a:ext cx="468717" cy="980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Gerade Verbindung 44"/>
            <p:cNvCxnSpPr/>
            <p:nvPr/>
          </p:nvCxnSpPr>
          <p:spPr>
            <a:xfrm>
              <a:off x="1287047" y="3633516"/>
              <a:ext cx="478479" cy="101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4" name="Text Box 2"/>
          <p:cNvSpPr txBox="1">
            <a:spLocks noChangeArrowheads="1"/>
          </p:cNvSpPr>
          <p:nvPr/>
        </p:nvSpPr>
        <p:spPr bwMode="auto">
          <a:xfrm>
            <a:off x="995138" y="1780147"/>
            <a:ext cx="3317827" cy="393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nation states</a:t>
            </a:r>
            <a:endParaRPr kumimoji="0" lang="en-US" sz="1400" b="0" i="0" u="none" strike="noStrike" kern="1200" cap="none" spc="0" normalizeH="0" baseline="0" noProof="0">
              <a:ln>
                <a:noFill/>
              </a:ln>
              <a:solidFill>
                <a:prstClr val="black"/>
              </a:solidFill>
              <a:effectLst/>
              <a:uLnTx/>
              <a:uFillTx/>
              <a:latin typeface="Abel" panose="02000506030000020004" pitchFamily="2" charset="0"/>
            </a:endParaRP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Abel" panose="02000506030000020004" pitchFamily="2" charset="0"/>
              </a:rPr>
              <a:t>political systems </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semantic networks</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science</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Abel" panose="02000506030000020004" pitchFamily="2" charset="0"/>
              </a:rPr>
              <a:t>microbes </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stock markets</a:t>
            </a:r>
            <a:endParaRPr kumimoji="0" lang="en-US" sz="1400" b="0" i="0" u="none" strike="noStrike" kern="1200" cap="none" spc="0" normalizeH="0" baseline="0" noProof="0">
              <a:ln>
                <a:noFill/>
              </a:ln>
              <a:solidFill>
                <a:prstClr val="black"/>
              </a:solidFill>
              <a:effectLst/>
              <a:uLnTx/>
              <a:uFillTx/>
              <a:latin typeface="Abel" panose="02000506030000020004" pitchFamily="2" charset="0"/>
            </a:endParaRP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Abel" panose="02000506030000020004" pitchFamily="2" charset="0"/>
              </a:rPr>
              <a:t>climate change</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Abel" panose="02000506030000020004" pitchFamily="2" charset="0"/>
              </a:rPr>
              <a:t>inequality</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pandemics</a:t>
            </a:r>
            <a:endParaRPr kumimoji="0" lang="en-US" sz="1400" b="0" i="0" u="none" strike="noStrike" kern="1200" cap="none" spc="0" normalizeH="0" baseline="0" noProof="0">
              <a:ln>
                <a:noFill/>
              </a:ln>
              <a:solidFill>
                <a:prstClr val="black"/>
              </a:solidFill>
              <a:effectLst/>
              <a:uLnTx/>
              <a:uFillTx/>
              <a:latin typeface="Abel" panose="02000506030000020004" pitchFamily="2" charset="0"/>
            </a:endParaRP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history </a:t>
            </a:r>
          </a:p>
          <a:p>
            <a:pPr marL="285744" marR="0" lvl="0" indent="-285744" algn="l" defTabSz="121917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1400" b="0" i="0" u="none" strike="noStrike" kern="1200" cap="none" spc="0" normalizeH="0" baseline="0" noProof="0">
                <a:ln>
                  <a:noFill/>
                </a:ln>
                <a:solidFill>
                  <a:prstClr val="black"/>
                </a:solidFill>
                <a:effectLst/>
                <a:uLnTx/>
                <a:uFillTx/>
                <a:latin typeface="Abel" panose="02000506030000020004" pitchFamily="2" charset="0"/>
              </a:rPr>
              <a:t>complex cultural things</a:t>
            </a:r>
          </a:p>
        </p:txBody>
      </p:sp>
      <p:grpSp>
        <p:nvGrpSpPr>
          <p:cNvPr id="35" name="Gruppieren 34">
            <a:extLst>
              <a:ext uri="{FF2B5EF4-FFF2-40B4-BE49-F238E27FC236}">
                <a16:creationId xmlns:a16="http://schemas.microsoft.com/office/drawing/2014/main" id="{9287D787-C38D-4C60-A751-CE70645E9E05}"/>
              </a:ext>
            </a:extLst>
          </p:cNvPr>
          <p:cNvGrpSpPr/>
          <p:nvPr/>
        </p:nvGrpSpPr>
        <p:grpSpPr>
          <a:xfrm>
            <a:off x="5318250" y="3351172"/>
            <a:ext cx="2665296" cy="2899701"/>
            <a:chOff x="3949623" y="2996537"/>
            <a:chExt cx="1998972" cy="2174775"/>
          </a:xfrm>
        </p:grpSpPr>
        <p:pic>
          <p:nvPicPr>
            <p:cNvPr id="36" name="Grafik 35">
              <a:extLst>
                <a:ext uri="{FF2B5EF4-FFF2-40B4-BE49-F238E27FC236}">
                  <a16:creationId xmlns:a16="http://schemas.microsoft.com/office/drawing/2014/main" id="{F30600B5-B4B4-4700-9D44-F0EE158ADC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949109" y="2996537"/>
              <a:ext cx="852497" cy="849989"/>
            </a:xfrm>
            <a:prstGeom prst="rect">
              <a:avLst/>
            </a:prstGeom>
          </p:spPr>
        </p:pic>
        <p:sp>
          <p:nvSpPr>
            <p:cNvPr id="43" name="Textfeld 42">
              <a:extLst>
                <a:ext uri="{FF2B5EF4-FFF2-40B4-BE49-F238E27FC236}">
                  <a16:creationId xmlns:a16="http://schemas.microsoft.com/office/drawing/2014/main" id="{7C043507-49B6-463D-BFF6-D36AF07FA318}"/>
                </a:ext>
              </a:extLst>
            </p:cNvPr>
            <p:cNvSpPr txBox="1"/>
            <p:nvPr/>
          </p:nvSpPr>
          <p:spPr>
            <a:xfrm>
              <a:off x="3949623" y="4424761"/>
              <a:ext cx="1998972" cy="746551"/>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prstClr val="black"/>
                  </a:solidFill>
                  <a:effectLst/>
                  <a:uLnTx/>
                  <a:uFillTx/>
                  <a:latin typeface="Abel" panose="02000506030000020004" pitchFamily="2" charset="0"/>
                  <a:ea typeface="+mn-ea"/>
                  <a:cs typeface="+mn-cs"/>
                </a:rPr>
                <a:t>information technology and multimodal interfaces as evolutionary </a:t>
              </a:r>
              <a:r>
                <a:rPr kumimoji="0" lang="en-US" sz="1467" b="1" i="0" u="none" strike="noStrike" kern="1200" cap="none" spc="0" normalizeH="0" baseline="0" noProof="0">
                  <a:ln>
                    <a:noFill/>
                  </a:ln>
                  <a:solidFill>
                    <a:prstClr val="black"/>
                  </a:solidFill>
                  <a:effectLst/>
                  <a:uLnTx/>
                  <a:uFillTx/>
                  <a:latin typeface="Abel" panose="02000506030000020004" pitchFamily="2" charset="0"/>
                  <a:ea typeface="+mn-ea"/>
                  <a:cs typeface="+mn-cs"/>
                </a:rPr>
                <a:t>game changer</a:t>
              </a:r>
              <a:r>
                <a:rPr kumimoji="0" lang="en-US" sz="1467" b="0" i="0" u="none" strike="noStrike" kern="1200" cap="none" spc="0" normalizeH="0" baseline="0" noProof="0">
                  <a:ln>
                    <a:noFill/>
                  </a:ln>
                  <a:solidFill>
                    <a:prstClr val="black"/>
                  </a:solidFill>
                  <a:effectLst/>
                  <a:uLnTx/>
                  <a:uFillTx/>
                  <a:latin typeface="Abel" panose="02000506030000020004" pitchFamily="2" charset="0"/>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de-AT" sz="1467"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pic>
          <p:nvPicPr>
            <p:cNvPr id="44" name="Grafik 43">
              <a:extLst>
                <a:ext uri="{FF2B5EF4-FFF2-40B4-BE49-F238E27FC236}">
                  <a16:creationId xmlns:a16="http://schemas.microsoft.com/office/drawing/2014/main" id="{EF3454A5-D6D3-4E3A-B877-519057C0E9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65615">
              <a:off x="4523513" y="3573955"/>
              <a:ext cx="591776" cy="241965"/>
            </a:xfrm>
            <a:prstGeom prst="rect">
              <a:avLst/>
            </a:prstGeom>
          </p:spPr>
        </p:pic>
        <p:cxnSp>
          <p:nvCxnSpPr>
            <p:cNvPr id="46" name="Gerader Verbinder 45">
              <a:extLst>
                <a:ext uri="{FF2B5EF4-FFF2-40B4-BE49-F238E27FC236}">
                  <a16:creationId xmlns:a16="http://schemas.microsoft.com/office/drawing/2014/main" id="{B6CFB895-AE86-4880-B127-04FBE3B05408}"/>
                </a:ext>
              </a:extLst>
            </p:cNvPr>
            <p:cNvCxnSpPr>
              <a:cxnSpLocks/>
            </p:cNvCxnSpPr>
            <p:nvPr/>
          </p:nvCxnSpPr>
          <p:spPr>
            <a:xfrm>
              <a:off x="5183307" y="3436161"/>
              <a:ext cx="0" cy="90411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uppieren 47">
            <a:extLst>
              <a:ext uri="{FF2B5EF4-FFF2-40B4-BE49-F238E27FC236}">
                <a16:creationId xmlns:a16="http://schemas.microsoft.com/office/drawing/2014/main" id="{03309A71-08AB-4A18-BD68-58D32F31CBA2}"/>
              </a:ext>
            </a:extLst>
          </p:cNvPr>
          <p:cNvGrpSpPr/>
          <p:nvPr/>
        </p:nvGrpSpPr>
        <p:grpSpPr>
          <a:xfrm>
            <a:off x="7347840" y="1823339"/>
            <a:ext cx="3806247" cy="4080731"/>
            <a:chOff x="5308079" y="1165737"/>
            <a:chExt cx="2854685" cy="3060548"/>
          </a:xfrm>
        </p:grpSpPr>
        <p:pic>
          <p:nvPicPr>
            <p:cNvPr id="50" name="Grafik 49">
              <a:extLst>
                <a:ext uri="{FF2B5EF4-FFF2-40B4-BE49-F238E27FC236}">
                  <a16:creationId xmlns:a16="http://schemas.microsoft.com/office/drawing/2014/main" id="{FC6A4717-FF82-4B6C-B1BA-D4F6568A34D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08079" y="1316164"/>
              <a:ext cx="691704" cy="691704"/>
            </a:xfrm>
            <a:prstGeom prst="rect">
              <a:avLst/>
            </a:prstGeom>
          </p:spPr>
        </p:pic>
        <p:grpSp>
          <p:nvGrpSpPr>
            <p:cNvPr id="52" name="Gruppieren 51">
              <a:extLst>
                <a:ext uri="{FF2B5EF4-FFF2-40B4-BE49-F238E27FC236}">
                  <a16:creationId xmlns:a16="http://schemas.microsoft.com/office/drawing/2014/main" id="{CA05790B-DD23-47A4-9CB5-36DAFD8B88BF}"/>
                </a:ext>
              </a:extLst>
            </p:cNvPr>
            <p:cNvGrpSpPr/>
            <p:nvPr/>
          </p:nvGrpSpPr>
          <p:grpSpPr>
            <a:xfrm>
              <a:off x="6678841" y="1165737"/>
              <a:ext cx="1104013" cy="588560"/>
              <a:chOff x="6771217" y="1130798"/>
              <a:chExt cx="1489108" cy="793856"/>
            </a:xfrm>
          </p:grpSpPr>
          <p:pic>
            <p:nvPicPr>
              <p:cNvPr id="61" name="Grafik 60">
                <a:extLst>
                  <a:ext uri="{FF2B5EF4-FFF2-40B4-BE49-F238E27FC236}">
                    <a16:creationId xmlns:a16="http://schemas.microsoft.com/office/drawing/2014/main" id="{DFDE70FD-F2A6-4BBA-9291-C217CCF093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745" b="28711"/>
              <a:stretch/>
            </p:blipFill>
            <p:spPr>
              <a:xfrm>
                <a:off x="6771217" y="1130798"/>
                <a:ext cx="527944" cy="590594"/>
              </a:xfrm>
              <a:prstGeom prst="rect">
                <a:avLst/>
              </a:prstGeom>
            </p:spPr>
          </p:pic>
          <p:pic>
            <p:nvPicPr>
              <p:cNvPr id="62" name="Grafik 61">
                <a:extLst>
                  <a:ext uri="{FF2B5EF4-FFF2-40B4-BE49-F238E27FC236}">
                    <a16:creationId xmlns:a16="http://schemas.microsoft.com/office/drawing/2014/main" id="{0309A647-F946-41D3-AE65-DFA545CC32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745" b="28711"/>
              <a:stretch/>
            </p:blipFill>
            <p:spPr>
              <a:xfrm>
                <a:off x="7251616" y="1225933"/>
                <a:ext cx="527944" cy="590594"/>
              </a:xfrm>
              <a:prstGeom prst="rect">
                <a:avLst/>
              </a:prstGeom>
            </p:spPr>
          </p:pic>
          <p:pic>
            <p:nvPicPr>
              <p:cNvPr id="63" name="Grafik 62">
                <a:extLst>
                  <a:ext uri="{FF2B5EF4-FFF2-40B4-BE49-F238E27FC236}">
                    <a16:creationId xmlns:a16="http://schemas.microsoft.com/office/drawing/2014/main" id="{9ED25963-7806-4B88-9E3B-F1C334558E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745" b="28711"/>
              <a:stretch/>
            </p:blipFill>
            <p:spPr>
              <a:xfrm>
                <a:off x="7732381" y="1334059"/>
                <a:ext cx="527944" cy="590595"/>
              </a:xfrm>
              <a:prstGeom prst="rect">
                <a:avLst/>
              </a:prstGeom>
            </p:spPr>
          </p:pic>
        </p:grpSp>
        <p:pic>
          <p:nvPicPr>
            <p:cNvPr id="53" name="Grafik 52">
              <a:extLst>
                <a:ext uri="{FF2B5EF4-FFF2-40B4-BE49-F238E27FC236}">
                  <a16:creationId xmlns:a16="http://schemas.microsoft.com/office/drawing/2014/main" id="{5D21F394-64B1-4404-BE8C-384D82A9C0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2120" y="3545082"/>
              <a:ext cx="509358" cy="536039"/>
            </a:xfrm>
            <a:prstGeom prst="rect">
              <a:avLst/>
            </a:prstGeom>
          </p:spPr>
        </p:pic>
        <p:pic>
          <p:nvPicPr>
            <p:cNvPr id="55" name="Grafik 54">
              <a:extLst>
                <a:ext uri="{FF2B5EF4-FFF2-40B4-BE49-F238E27FC236}">
                  <a16:creationId xmlns:a16="http://schemas.microsoft.com/office/drawing/2014/main" id="{7A524D5B-325C-45DB-904A-5E540467E8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522418" y="3528906"/>
              <a:ext cx="491151" cy="697379"/>
            </a:xfrm>
            <a:prstGeom prst="rect">
              <a:avLst/>
            </a:prstGeom>
          </p:spPr>
        </p:pic>
        <p:pic>
          <p:nvPicPr>
            <p:cNvPr id="56" name="Grafik 55">
              <a:extLst>
                <a:ext uri="{FF2B5EF4-FFF2-40B4-BE49-F238E27FC236}">
                  <a16:creationId xmlns:a16="http://schemas.microsoft.com/office/drawing/2014/main" id="{150C1240-B8FF-42BC-B908-E5A3C7F8E7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230817">
              <a:off x="7237326" y="3574504"/>
              <a:ext cx="462283" cy="477196"/>
            </a:xfrm>
            <a:prstGeom prst="rect">
              <a:avLst/>
            </a:prstGeom>
          </p:spPr>
        </p:pic>
        <p:grpSp>
          <p:nvGrpSpPr>
            <p:cNvPr id="57" name="Gruppieren 56">
              <a:extLst>
                <a:ext uri="{FF2B5EF4-FFF2-40B4-BE49-F238E27FC236}">
                  <a16:creationId xmlns:a16="http://schemas.microsoft.com/office/drawing/2014/main" id="{B20E428F-7EBC-4FA5-AA04-2925691A1EC0}"/>
                </a:ext>
              </a:extLst>
            </p:cNvPr>
            <p:cNvGrpSpPr/>
            <p:nvPr/>
          </p:nvGrpSpPr>
          <p:grpSpPr>
            <a:xfrm flipH="1">
              <a:off x="7468468" y="2953240"/>
              <a:ext cx="694296" cy="547198"/>
              <a:chOff x="7168605" y="3133536"/>
              <a:chExt cx="770709" cy="607422"/>
            </a:xfrm>
          </p:grpSpPr>
          <p:sp>
            <p:nvSpPr>
              <p:cNvPr id="59" name="Freihandform: Form 32">
                <a:extLst>
                  <a:ext uri="{FF2B5EF4-FFF2-40B4-BE49-F238E27FC236}">
                    <a16:creationId xmlns:a16="http://schemas.microsoft.com/office/drawing/2014/main" id="{34974721-7A3A-4DCA-B9C8-D8EA3BC9B2C2}"/>
                  </a:ext>
                </a:extLst>
              </p:cNvPr>
              <p:cNvSpPr/>
              <p:nvPr/>
            </p:nvSpPr>
            <p:spPr bwMode="auto">
              <a:xfrm>
                <a:off x="7168605" y="3133536"/>
                <a:ext cx="770709" cy="607422"/>
              </a:xfrm>
              <a:custGeom>
                <a:avLst/>
                <a:gdLst>
                  <a:gd name="connsiteX0" fmla="*/ 502920 w 770709"/>
                  <a:gd name="connsiteY0" fmla="*/ 13062 h 607422"/>
                  <a:gd name="connsiteX1" fmla="*/ 0 w 770709"/>
                  <a:gd name="connsiteY1" fmla="*/ 84908 h 607422"/>
                  <a:gd name="connsiteX2" fmla="*/ 163286 w 770709"/>
                  <a:gd name="connsiteY2" fmla="*/ 607422 h 607422"/>
                  <a:gd name="connsiteX3" fmla="*/ 770709 w 770709"/>
                  <a:gd name="connsiteY3" fmla="*/ 418011 h 607422"/>
                  <a:gd name="connsiteX4" fmla="*/ 613954 w 770709"/>
                  <a:gd name="connsiteY4" fmla="*/ 0 h 607422"/>
                  <a:gd name="connsiteX5" fmla="*/ 502920 w 770709"/>
                  <a:gd name="connsiteY5" fmla="*/ 13062 h 60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0709" h="607422">
                    <a:moveTo>
                      <a:pt x="502920" y="13062"/>
                    </a:moveTo>
                    <a:lnTo>
                      <a:pt x="0" y="84908"/>
                    </a:lnTo>
                    <a:lnTo>
                      <a:pt x="163286" y="607422"/>
                    </a:lnTo>
                    <a:lnTo>
                      <a:pt x="770709" y="418011"/>
                    </a:lnTo>
                    <a:lnTo>
                      <a:pt x="613954" y="0"/>
                    </a:lnTo>
                    <a:lnTo>
                      <a:pt x="502920" y="13062"/>
                    </a:lnTo>
                    <a:close/>
                  </a:path>
                </a:pathLst>
              </a:custGeom>
              <a:solidFill>
                <a:schemeClr val="bg1"/>
              </a:solidFill>
              <a:ln w="6350">
                <a:solidFill>
                  <a:schemeClr val="tx1">
                    <a:lumMod val="65000"/>
                    <a:lumOff val="35000"/>
                  </a:schemeClr>
                </a:solidFill>
                <a:prstDash val="solid"/>
                <a:round/>
                <a:headEnd/>
                <a:tailEn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black"/>
                  </a:solidFill>
                  <a:effectLst/>
                  <a:uLnTx/>
                  <a:uFillTx/>
                  <a:latin typeface="Calibri"/>
                  <a:ea typeface="+mn-ea"/>
                  <a:cs typeface="+mn-cs"/>
                </a:endParaRPr>
              </a:p>
            </p:txBody>
          </p:sp>
          <p:pic>
            <p:nvPicPr>
              <p:cNvPr id="60" name="Picture 2" descr="Displaying Math Equation in ReactJS &amp; ES6 - Sjors van Heuveln - Medium">
                <a:extLst>
                  <a:ext uri="{FF2B5EF4-FFF2-40B4-BE49-F238E27FC236}">
                    <a16:creationId xmlns:a16="http://schemas.microsoft.com/office/drawing/2014/main" id="{7EB24C59-A9FF-4A6A-9B58-57863529C94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0760209" flipH="1">
                <a:off x="7286164" y="3271951"/>
                <a:ext cx="535593" cy="30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Grafik 57">
              <a:extLst>
                <a:ext uri="{FF2B5EF4-FFF2-40B4-BE49-F238E27FC236}">
                  <a16:creationId xmlns:a16="http://schemas.microsoft.com/office/drawing/2014/main" id="{A754792F-888B-45B6-9AA2-68CB2E5D5C0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900000">
              <a:off x="5973936" y="1252548"/>
              <a:ext cx="568483" cy="515899"/>
            </a:xfrm>
            <a:prstGeom prst="rect">
              <a:avLst/>
            </a:prstGeom>
          </p:spPr>
        </p:pic>
      </p:grpSp>
      <p:sp>
        <p:nvSpPr>
          <p:cNvPr id="64" name="Text Box 2"/>
          <p:cNvSpPr txBox="1">
            <a:spLocks noChangeArrowheads="1"/>
          </p:cNvSpPr>
          <p:nvPr/>
        </p:nvSpPr>
        <p:spPr bwMode="auto">
          <a:xfrm>
            <a:off x="4897822" y="679066"/>
            <a:ext cx="7112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0" defTabSz="1219170" eaLnBrk="1" hangingPunct="1">
              <a:defRPr/>
            </a:pPr>
            <a:r>
              <a:rPr kumimoji="0" lang="en-US" sz="1400" b="0" i="0" u="none" strike="noStrike" kern="1200" cap="none" spc="0" normalizeH="0" baseline="0" noProof="0">
                <a:ln>
                  <a:noFill/>
                </a:ln>
                <a:solidFill>
                  <a:schemeClr val="bg1">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3" panose="05040102010807070707" pitchFamily="18" charset="2"/>
              </a:rPr>
              <a:t> </a:t>
            </a:r>
            <a:r>
              <a:rPr kumimoji="0" lang="en-US" sz="1600" b="0" i="0" u="none" strike="noStrike" kern="1200" cap="none" spc="0" normalizeH="0" baseline="0" noProof="0">
                <a:ln>
                  <a:noFill/>
                </a:ln>
                <a:solidFill>
                  <a:schemeClr val="bg1">
                    <a:lumMod val="6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to which cultures respond with cultural &amp; technical</a:t>
            </a:r>
            <a:r>
              <a:rPr kumimoji="0" lang="en-US" sz="16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br>
              <a:rPr kumimoji="0" lang="en-US" sz="16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600" b="0" i="0" u="none" strike="noStrike" kern="1200" cap="none" spc="0" normalizeH="0" baseline="0" noProof="0">
                <a:ln>
                  <a:noFill/>
                </a:ln>
                <a:solidFill>
                  <a:prstClr val="white">
                    <a:lumMod val="75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en-US" sz="160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augmentations &amp;</a:t>
            </a:r>
            <a:r>
              <a:rPr lang="en-US" sz="160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extensions of cognition (“things that make us smart”)</a:t>
            </a:r>
          </a:p>
        </p:txBody>
      </p:sp>
      <p:grpSp>
        <p:nvGrpSpPr>
          <p:cNvPr id="65" name="Gruppieren 64">
            <a:extLst>
              <a:ext uri="{FF2B5EF4-FFF2-40B4-BE49-F238E27FC236}">
                <a16:creationId xmlns:a16="http://schemas.microsoft.com/office/drawing/2014/main" id="{B324C601-FE61-4026-9FD6-6EE342043772}"/>
              </a:ext>
            </a:extLst>
          </p:cNvPr>
          <p:cNvGrpSpPr/>
          <p:nvPr/>
        </p:nvGrpSpPr>
        <p:grpSpPr>
          <a:xfrm>
            <a:off x="3927344" y="2389137"/>
            <a:ext cx="4840680" cy="3985779"/>
            <a:chOff x="2247479" y="1617028"/>
            <a:chExt cx="3630510" cy="2989334"/>
          </a:xfrm>
        </p:grpSpPr>
        <p:sp>
          <p:nvSpPr>
            <p:cNvPr id="66" name="Bogen 65">
              <a:extLst>
                <a:ext uri="{FF2B5EF4-FFF2-40B4-BE49-F238E27FC236}">
                  <a16:creationId xmlns:a16="http://schemas.microsoft.com/office/drawing/2014/main" id="{5C5FCFB6-83E7-460F-A73B-3BFD9F99FA93}"/>
                </a:ext>
              </a:extLst>
            </p:cNvPr>
            <p:cNvSpPr/>
            <p:nvPr/>
          </p:nvSpPr>
          <p:spPr>
            <a:xfrm>
              <a:off x="2247479" y="1992652"/>
              <a:ext cx="3630510" cy="2613710"/>
            </a:xfrm>
            <a:prstGeom prst="arc">
              <a:avLst>
                <a:gd name="adj1" fmla="val 13684499"/>
                <a:gd name="adj2" fmla="val 19068648"/>
              </a:avLst>
            </a:prstGeom>
            <a:ln w="38100">
              <a:solidFill>
                <a:srgbClr val="92D05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black"/>
                </a:solidFill>
                <a:effectLst/>
                <a:uLnTx/>
                <a:uFillTx/>
                <a:latin typeface="Calibri"/>
                <a:ea typeface="+mn-ea"/>
                <a:cs typeface="+mn-cs"/>
              </a:endParaRPr>
            </a:p>
          </p:txBody>
        </p:sp>
        <p:sp>
          <p:nvSpPr>
            <p:cNvPr id="67" name="Text Box 2">
              <a:extLst>
                <a:ext uri="{FF2B5EF4-FFF2-40B4-BE49-F238E27FC236}">
                  <a16:creationId xmlns:a16="http://schemas.microsoft.com/office/drawing/2014/main" id="{070DF389-7FFE-4CE3-AC68-791521950A45}"/>
                </a:ext>
              </a:extLst>
            </p:cNvPr>
            <p:cNvSpPr txBox="1">
              <a:spLocks noChangeArrowheads="1"/>
            </p:cNvSpPr>
            <p:nvPr/>
          </p:nvSpPr>
          <p:spPr bwMode="auto">
            <a:xfrm>
              <a:off x="3637291" y="1617028"/>
              <a:ext cx="1091139" cy="28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1400" b="0" i="0" u="none" strike="noStrike" kern="1200" cap="none" spc="0" normalizeH="0" baseline="0" noProof="0">
                  <a:ln>
                    <a:noFill/>
                  </a:ln>
                  <a:solidFill>
                    <a:prstClr val="black"/>
                  </a:solidFill>
                  <a:effectLst/>
                  <a:uLnTx/>
                  <a:uFillTx/>
                  <a:latin typeface="Abel" panose="02000506030000020004" pitchFamily="2" charset="0"/>
                </a:rPr>
                <a:t>perception</a:t>
              </a:r>
              <a:endParaRPr kumimoji="0" lang="en-US" sz="700" b="0" i="0" u="none" strike="noStrike" kern="1200" cap="none" spc="0" normalizeH="0" baseline="0" noProof="0">
                <a:ln>
                  <a:noFill/>
                </a:ln>
                <a:solidFill>
                  <a:prstClr val="black"/>
                </a:solidFill>
                <a:effectLst/>
                <a:uLnTx/>
                <a:uFillTx/>
                <a:latin typeface="Abel" panose="02000506030000020004" pitchFamily="2" charset="0"/>
              </a:endParaRPr>
            </a:p>
          </p:txBody>
        </p:sp>
        <p:sp>
          <p:nvSpPr>
            <p:cNvPr id="71" name="Text Box 2">
              <a:extLst>
                <a:ext uri="{FF2B5EF4-FFF2-40B4-BE49-F238E27FC236}">
                  <a16:creationId xmlns:a16="http://schemas.microsoft.com/office/drawing/2014/main" id="{070DF389-7FFE-4CE3-AC68-791521950A45}"/>
                </a:ext>
              </a:extLst>
            </p:cNvPr>
            <p:cNvSpPr txBox="1">
              <a:spLocks noChangeArrowheads="1"/>
            </p:cNvSpPr>
            <p:nvPr/>
          </p:nvSpPr>
          <p:spPr bwMode="auto">
            <a:xfrm>
              <a:off x="5115475" y="1928652"/>
              <a:ext cx="482223" cy="68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4000" b="0" i="0" u="none" strike="noStrike" kern="1200" cap="none" spc="0" normalizeH="0" baseline="0" noProof="0">
                  <a:ln>
                    <a:noFill/>
                  </a:ln>
                  <a:solidFill>
                    <a:prstClr val="black">
                      <a:lumMod val="50000"/>
                      <a:lumOff val="50000"/>
                    </a:prstClr>
                  </a:solidFill>
                  <a:effectLst/>
                  <a:uLnTx/>
                  <a:uFillTx/>
                  <a:latin typeface="Arial Black" panose="020B0A04020102020204" pitchFamily="34" charset="0"/>
                  <a:ea typeface="+mn-ea"/>
                  <a:cs typeface="+mn-cs"/>
                  <a:sym typeface="Wingdings" panose="05000000000000000000" pitchFamily="2" charset="2"/>
                </a:rPr>
                <a:t></a:t>
              </a:r>
              <a:endParaRPr kumimoji="0" lang="en-US" sz="1600" b="0" i="0" u="none" strike="noStrike" kern="1200" cap="none" spc="0" normalizeH="0" baseline="0" noProof="0">
                <a:ln>
                  <a:noFill/>
                </a:ln>
                <a:solidFill>
                  <a:prstClr val="black">
                    <a:lumMod val="50000"/>
                    <a:lumOff val="50000"/>
                  </a:prstClr>
                </a:solidFill>
                <a:effectLst/>
                <a:uLnTx/>
                <a:uFillTx/>
                <a:latin typeface="Arial Black" panose="020B0A04020102020204" pitchFamily="34" charset="0"/>
                <a:ea typeface="+mn-ea"/>
                <a:cs typeface="+mn-cs"/>
              </a:endParaRPr>
            </a:p>
          </p:txBody>
        </p:sp>
      </p:grpSp>
      <p:grpSp>
        <p:nvGrpSpPr>
          <p:cNvPr id="68" name="Gruppieren 67">
            <a:extLst>
              <a:ext uri="{FF2B5EF4-FFF2-40B4-BE49-F238E27FC236}">
                <a16:creationId xmlns:a16="http://schemas.microsoft.com/office/drawing/2014/main" id="{194DA10E-08E6-4E6F-8DAB-9E519306D480}"/>
              </a:ext>
            </a:extLst>
          </p:cNvPr>
          <p:cNvGrpSpPr/>
          <p:nvPr/>
        </p:nvGrpSpPr>
        <p:grpSpPr>
          <a:xfrm>
            <a:off x="4163201" y="1508116"/>
            <a:ext cx="4840680" cy="3701793"/>
            <a:chOff x="2516828" y="994362"/>
            <a:chExt cx="3630510" cy="2776345"/>
          </a:xfrm>
        </p:grpSpPr>
        <p:sp>
          <p:nvSpPr>
            <p:cNvPr id="69" name="Bogen 68">
              <a:extLst>
                <a:ext uri="{FF2B5EF4-FFF2-40B4-BE49-F238E27FC236}">
                  <a16:creationId xmlns:a16="http://schemas.microsoft.com/office/drawing/2014/main" id="{2637513F-2223-481B-8E20-649DB9506C8A}"/>
                </a:ext>
              </a:extLst>
            </p:cNvPr>
            <p:cNvSpPr/>
            <p:nvPr/>
          </p:nvSpPr>
          <p:spPr>
            <a:xfrm rot="10800000">
              <a:off x="2516828" y="994362"/>
              <a:ext cx="3630510" cy="2613710"/>
            </a:xfrm>
            <a:prstGeom prst="arc">
              <a:avLst>
                <a:gd name="adj1" fmla="val 13684499"/>
                <a:gd name="adj2" fmla="val 19068648"/>
              </a:avLst>
            </a:prstGeom>
            <a:ln w="38100">
              <a:solidFill>
                <a:schemeClr val="bg1">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Text Box 2">
              <a:extLst>
                <a:ext uri="{FF2B5EF4-FFF2-40B4-BE49-F238E27FC236}">
                  <a16:creationId xmlns:a16="http://schemas.microsoft.com/office/drawing/2014/main" id="{C8A10B8C-1AD5-4C33-9108-1A02A90B3793}"/>
                </a:ext>
              </a:extLst>
            </p:cNvPr>
            <p:cNvSpPr txBox="1">
              <a:spLocks noChangeArrowheads="1"/>
            </p:cNvSpPr>
            <p:nvPr/>
          </p:nvSpPr>
          <p:spPr bwMode="auto">
            <a:xfrm>
              <a:off x="2676090" y="3482263"/>
              <a:ext cx="1091139" cy="28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1400" b="0" i="0" u="none" strike="noStrike" kern="1200" cap="none" spc="0" normalizeH="0" baseline="0" noProof="0">
                  <a:ln>
                    <a:noFill/>
                  </a:ln>
                  <a:solidFill>
                    <a:prstClr val="black"/>
                  </a:solidFill>
                  <a:effectLst/>
                  <a:uLnTx/>
                  <a:uFillTx/>
                  <a:latin typeface="Abel" panose="02000506030000020004" pitchFamily="2" charset="0"/>
                </a:rPr>
                <a:t>action</a:t>
              </a:r>
              <a:endParaRPr kumimoji="0" lang="en-US" sz="700" b="0" i="0" u="none" strike="noStrike" kern="1200" cap="none" spc="0" normalizeH="0" baseline="0" noProof="0">
                <a:ln>
                  <a:noFill/>
                </a:ln>
                <a:solidFill>
                  <a:prstClr val="black"/>
                </a:solidFill>
                <a:effectLst/>
                <a:uLnTx/>
                <a:uFillTx/>
                <a:latin typeface="Abel" panose="02000506030000020004" pitchFamily="2" charset="0"/>
              </a:endParaRPr>
            </a:p>
          </p:txBody>
        </p:sp>
        <p:sp>
          <p:nvSpPr>
            <p:cNvPr id="72" name="Text Box 2">
              <a:extLst>
                <a:ext uri="{FF2B5EF4-FFF2-40B4-BE49-F238E27FC236}">
                  <a16:creationId xmlns:a16="http://schemas.microsoft.com/office/drawing/2014/main" id="{C8A10B8C-1AD5-4C33-9108-1A02A90B3793}"/>
                </a:ext>
              </a:extLst>
            </p:cNvPr>
            <p:cNvSpPr txBox="1">
              <a:spLocks noChangeArrowheads="1"/>
            </p:cNvSpPr>
            <p:nvPr/>
          </p:nvSpPr>
          <p:spPr bwMode="auto">
            <a:xfrm>
              <a:off x="2899611" y="2927599"/>
              <a:ext cx="1091139" cy="56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3200" b="0" i="0" u="none" strike="noStrike" kern="1200" cap="none" spc="0" normalizeH="0" baseline="0" noProof="0">
                  <a:ln>
                    <a:noFill/>
                  </a:ln>
                  <a:solidFill>
                    <a:prstClr val="black"/>
                  </a:solidFill>
                  <a:effectLst/>
                  <a:uLnTx/>
                  <a:uFillTx/>
                  <a:latin typeface="Arial Black" panose="020B0A04020102020204" pitchFamily="34" charset="0"/>
                  <a:ea typeface="+mn-ea"/>
                  <a:cs typeface="+mn-cs"/>
                  <a:sym typeface="Wingdings" panose="05000000000000000000" pitchFamily="2" charset="2"/>
                </a:rPr>
                <a:t></a:t>
              </a:r>
              <a:endParaRPr kumimoji="0" lang="en-US" sz="1200" b="0"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sp>
        <p:nvSpPr>
          <p:cNvPr id="81" name="Textfeld 80">
            <a:extLst>
              <a:ext uri="{FF2B5EF4-FFF2-40B4-BE49-F238E27FC236}">
                <a16:creationId xmlns:a16="http://schemas.microsoft.com/office/drawing/2014/main" id="{32D77524-0A84-47DF-925B-7800F4B8DFD8}"/>
              </a:ext>
            </a:extLst>
          </p:cNvPr>
          <p:cNvSpPr txBox="1"/>
          <p:nvPr/>
        </p:nvSpPr>
        <p:spPr>
          <a:xfrm>
            <a:off x="9596463" y="3438969"/>
            <a:ext cx="19070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nSpc>
                <a:spcPct val="150000"/>
              </a:lnSpc>
              <a:defRPr sz="1050">
                <a:solidFill>
                  <a:prstClr val="black"/>
                </a:solidFill>
                <a:latin typeface="Arial"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de-AT" sz="2000" b="0" i="0" u="none" strike="noStrike" kern="1200" cap="none" spc="0" normalizeH="0" baseline="0" noProof="0">
                <a:ln>
                  <a:noFill/>
                </a:ln>
                <a:solidFill>
                  <a:srgbClr val="00CC00"/>
                </a:solidFill>
                <a:effectLst/>
                <a:uLnTx/>
                <a:uFillTx/>
                <a:latin typeface="Economica" panose="02000506040000020004" pitchFamily="2" charset="0"/>
                <a:ea typeface="+mn-ea"/>
                <a:cs typeface="+mn-cs"/>
              </a:rPr>
              <a:t>extended 	        !</a:t>
            </a:r>
          </a:p>
        </p:txBody>
      </p:sp>
      <p:sp>
        <p:nvSpPr>
          <p:cNvPr id="54" name="Textfeld 53">
            <a:extLst>
              <a:ext uri="{FF2B5EF4-FFF2-40B4-BE49-F238E27FC236}">
                <a16:creationId xmlns:a16="http://schemas.microsoft.com/office/drawing/2014/main" id="{8FED242A-4482-49BF-9363-FCE0E7859957}"/>
              </a:ext>
            </a:extLst>
          </p:cNvPr>
          <p:cNvSpPr txBox="1"/>
          <p:nvPr/>
        </p:nvSpPr>
        <p:spPr>
          <a:xfrm>
            <a:off x="6616071" y="3628533"/>
            <a:ext cx="803556"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bel" panose="02000506030000020004" pitchFamily="2" charset="0"/>
                <a:ea typeface="+mn-ea"/>
                <a:cs typeface="+mn-cs"/>
              </a:rPr>
              <a:t>VIS</a:t>
            </a:r>
            <a:r>
              <a:rPr kumimoji="0" lang="en-US" sz="900" b="0" i="0" u="none" strike="noStrike" kern="1200" cap="none" spc="0" normalizeH="0" baseline="0" noProof="0">
                <a:ln>
                  <a:noFill/>
                </a:ln>
                <a:solidFill>
                  <a:prstClr val="black"/>
                </a:solidFill>
                <a:effectLst/>
                <a:uLnTx/>
                <a:uFillTx/>
                <a:latin typeface="Abel" panose="02000506030000020004" pitchFamily="2" charset="0"/>
                <a:ea typeface="+mn-ea"/>
                <a:cs typeface="+mn-cs"/>
              </a:rPr>
              <a:t> </a:t>
            </a:r>
            <a:r>
              <a:rPr kumimoji="0" lang="en-US" sz="1600" b="0" i="0" u="none" strike="noStrike" kern="1200" cap="none" spc="0" normalizeH="0" baseline="0" noProof="0">
                <a:ln>
                  <a:noFill/>
                </a:ln>
                <a:solidFill>
                  <a:prstClr val="black"/>
                </a:solidFill>
                <a:effectLst/>
                <a:uLnTx/>
                <a:uFillTx/>
                <a:latin typeface="Abel" panose="02000506030000020004" pitchFamily="2" charset="0"/>
                <a:ea typeface="+mn-ea"/>
                <a:cs typeface="+mn-cs"/>
              </a:rPr>
              <a:t>!</a:t>
            </a:r>
            <a:endParaRPr kumimoji="0" lang="de-AT" sz="160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cxnSp>
        <p:nvCxnSpPr>
          <p:cNvPr id="6" name="Gerader Verbinder 5">
            <a:extLst>
              <a:ext uri="{FF2B5EF4-FFF2-40B4-BE49-F238E27FC236}">
                <a16:creationId xmlns:a16="http://schemas.microsoft.com/office/drawing/2014/main" id="{5D645099-4FC7-4D46-893C-446B9C502192}"/>
              </a:ext>
            </a:extLst>
          </p:cNvPr>
          <p:cNvCxnSpPr>
            <a:cxnSpLocks/>
          </p:cNvCxnSpPr>
          <p:nvPr/>
        </p:nvCxnSpPr>
        <p:spPr>
          <a:xfrm>
            <a:off x="1356976" y="5701576"/>
            <a:ext cx="1559785"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5EEC4B4-A4A3-4909-9B8E-9A471621C152}"/>
              </a:ext>
            </a:extLst>
          </p:cNvPr>
          <p:cNvCxnSpPr>
            <a:cxnSpLocks/>
          </p:cNvCxnSpPr>
          <p:nvPr/>
        </p:nvCxnSpPr>
        <p:spPr>
          <a:xfrm>
            <a:off x="11154087" y="1263841"/>
            <a:ext cx="636490" cy="0"/>
          </a:xfrm>
          <a:prstGeom prst="line">
            <a:avLst/>
          </a:prstGeom>
          <a:ln w="381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74" name="Textfeld 73">
            <a:extLst>
              <a:ext uri="{FF2B5EF4-FFF2-40B4-BE49-F238E27FC236}">
                <a16:creationId xmlns:a16="http://schemas.microsoft.com/office/drawing/2014/main" id="{EC989A17-35AF-436F-AC1D-607A225ECBF4}"/>
              </a:ext>
            </a:extLst>
          </p:cNvPr>
          <p:cNvSpPr txBox="1"/>
          <p:nvPr/>
        </p:nvSpPr>
        <p:spPr>
          <a:xfrm>
            <a:off x="10399353" y="2981840"/>
            <a:ext cx="260008" cy="369332"/>
          </a:xfrm>
          <a:prstGeom prst="rect">
            <a:avLst/>
          </a:prstGeom>
          <a:solidFill>
            <a:schemeClr val="bg1"/>
          </a:solid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de-AT" sz="1800" b="1" i="1" u="none" strike="noStrike" kern="1200" cap="none" spc="0" normalizeH="0" baseline="0" noProof="0">
                <a:ln>
                  <a:noFill/>
                </a:ln>
                <a:solidFill>
                  <a:prstClr val="black"/>
                </a:solidFill>
                <a:effectLst/>
                <a:uLnTx/>
                <a:uFillTx/>
                <a:latin typeface="Calibri"/>
                <a:ea typeface="+mn-ea"/>
                <a:cs typeface="+mn-cs"/>
              </a:rPr>
              <a:t>!</a:t>
            </a:r>
          </a:p>
        </p:txBody>
      </p:sp>
      <p:sp>
        <p:nvSpPr>
          <p:cNvPr id="82" name="Bogen 81">
            <a:extLst>
              <a:ext uri="{FF2B5EF4-FFF2-40B4-BE49-F238E27FC236}">
                <a16:creationId xmlns:a16="http://schemas.microsoft.com/office/drawing/2014/main" id="{4BD45E78-490B-4B5C-9CD0-065DA55F5A00}"/>
              </a:ext>
            </a:extLst>
          </p:cNvPr>
          <p:cNvSpPr/>
          <p:nvPr/>
        </p:nvSpPr>
        <p:spPr>
          <a:xfrm>
            <a:off x="10354099" y="2937569"/>
            <a:ext cx="457905" cy="449644"/>
          </a:xfrm>
          <a:prstGeom prst="arc">
            <a:avLst>
              <a:gd name="adj1" fmla="val 2091678"/>
              <a:gd name="adj2" fmla="val 19669284"/>
            </a:avLst>
          </a:prstGeom>
          <a:ln w="28575">
            <a:solidFill>
              <a:srgbClr val="00CC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467127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750"/>
                                        <p:tgtEl>
                                          <p:spTgt spid="51"/>
                                        </p:tgtEl>
                                      </p:cBhvr>
                                    </p:animEffect>
                                    <p:anim calcmode="lin" valueType="num">
                                      <p:cBhvr>
                                        <p:cTn id="12" dur="750" fill="hold"/>
                                        <p:tgtEl>
                                          <p:spTgt spid="51"/>
                                        </p:tgtEl>
                                        <p:attrNameLst>
                                          <p:attrName>ppt_x</p:attrName>
                                        </p:attrNameLst>
                                      </p:cBhvr>
                                      <p:tavLst>
                                        <p:tav tm="0">
                                          <p:val>
                                            <p:strVal val="#ppt_x"/>
                                          </p:val>
                                        </p:tav>
                                        <p:tav tm="100000">
                                          <p:val>
                                            <p:strVal val="#ppt_x"/>
                                          </p:val>
                                        </p:tav>
                                      </p:tavLst>
                                    </p:anim>
                                    <p:anim calcmode="lin" valueType="num">
                                      <p:cBhvr>
                                        <p:cTn id="13" dur="750" fill="hold"/>
                                        <p:tgtEl>
                                          <p:spTgt spid="51"/>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750"/>
                            </p:stCondLst>
                            <p:childTnLst>
                              <p:par>
                                <p:cTn id="19" presetID="22" presetClass="entr" presetSubtype="1"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125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0"/>
                                        <p:tgtEl>
                                          <p:spTgt spid="35"/>
                                        </p:tgtEl>
                                      </p:cBhvr>
                                    </p:animEffect>
                                    <p:anim calcmode="lin" valueType="num">
                                      <p:cBhvr>
                                        <p:cTn id="52" dur="1000" fill="hold"/>
                                        <p:tgtEl>
                                          <p:spTgt spid="35"/>
                                        </p:tgtEl>
                                        <p:attrNameLst>
                                          <p:attrName>ppt_x</p:attrName>
                                        </p:attrNameLst>
                                      </p:cBhvr>
                                      <p:tavLst>
                                        <p:tav tm="0">
                                          <p:val>
                                            <p:strVal val="#ppt_x"/>
                                          </p:val>
                                        </p:tav>
                                        <p:tav tm="100000">
                                          <p:val>
                                            <p:strVal val="#ppt_x"/>
                                          </p:val>
                                        </p:tav>
                                      </p:tavLst>
                                    </p:anim>
                                    <p:anim calcmode="lin" valueType="num">
                                      <p:cBhvr>
                                        <p:cTn id="53" dur="1000" fill="hold"/>
                                        <p:tgtEl>
                                          <p:spTgt spid="35"/>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7" presetClass="entr" presetSubtype="0" fill="hold" grpId="0"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65"/>
                                        </p:tgtEl>
                                      </p:cBhvr>
                                    </p:animEffect>
                                    <p:set>
                                      <p:cBhvr>
                                        <p:cTn id="64" dur="1" fill="hold">
                                          <p:stCondLst>
                                            <p:cond delay="499"/>
                                          </p:stCondLst>
                                        </p:cTn>
                                        <p:tgtEl>
                                          <p:spTgt spid="6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8"/>
                                        </p:tgtEl>
                                      </p:cBhvr>
                                    </p:animEffect>
                                    <p:set>
                                      <p:cBhvr>
                                        <p:cTn id="67" dur="1" fill="hold">
                                          <p:stCondLst>
                                            <p:cond delay="499"/>
                                          </p:stCondLst>
                                        </p:cTn>
                                        <p:tgtEl>
                                          <p:spTgt spid="68"/>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250"/>
                                        <p:tgtEl>
                                          <p:spTgt spid="82"/>
                                        </p:tgtEl>
                                      </p:cBhvr>
                                    </p:animEffect>
                                  </p:childTnLst>
                                </p:cTn>
                              </p:par>
                            </p:childTnLst>
                          </p:cTn>
                        </p:par>
                        <p:par>
                          <p:cTn id="72" fill="hold">
                            <p:stCondLst>
                              <p:cond delay="750"/>
                            </p:stCondLst>
                            <p:childTnLst>
                              <p:par>
                                <p:cTn id="73" presetID="42" presetClass="entr" presetSubtype="0" fill="hold" grpId="0" nodeType="after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fade">
                                      <p:cBhvr>
                                        <p:cTn id="75" dur="500"/>
                                        <p:tgtEl>
                                          <p:spTgt spid="81"/>
                                        </p:tgtEl>
                                      </p:cBhvr>
                                    </p:animEffect>
                                    <p:anim calcmode="lin" valueType="num">
                                      <p:cBhvr>
                                        <p:cTn id="76" dur="500" fill="hold"/>
                                        <p:tgtEl>
                                          <p:spTgt spid="81"/>
                                        </p:tgtEl>
                                        <p:attrNameLst>
                                          <p:attrName>ppt_x</p:attrName>
                                        </p:attrNameLst>
                                      </p:cBhvr>
                                      <p:tavLst>
                                        <p:tav tm="0">
                                          <p:val>
                                            <p:strVal val="#ppt_x"/>
                                          </p:val>
                                        </p:tav>
                                        <p:tav tm="100000">
                                          <p:val>
                                            <p:strVal val="#ppt_x"/>
                                          </p:val>
                                        </p:tav>
                                      </p:tavLst>
                                    </p:anim>
                                    <p:anim calcmode="lin" valueType="num">
                                      <p:cBhvr>
                                        <p:cTn id="77" dur="500" fill="hold"/>
                                        <p:tgtEl>
                                          <p:spTgt spid="81"/>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wipe(left)">
                                      <p:cBhvr>
                                        <p:cTn id="8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animBg="1"/>
      <p:bldP spid="34" grpId="0"/>
      <p:bldP spid="64" grpId="0"/>
      <p:bldP spid="81" grpId="0"/>
      <p:bldP spid="54" grpId="0"/>
      <p:bldP spid="74"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4656645" y="1354265"/>
            <a:ext cx="5697188" cy="4444864"/>
            <a:chOff x="3365098" y="1568450"/>
            <a:chExt cx="5697188" cy="4444864"/>
          </a:xfrm>
        </p:grpSpPr>
        <p:pic>
          <p:nvPicPr>
            <p:cNvPr id="4" name="Grafik 3" descr="Ein Bild, das Tisch, Messer enthält.&#10;&#10;Automatisch generierte Beschreibung">
              <a:extLst>
                <a:ext uri="{FF2B5EF4-FFF2-40B4-BE49-F238E27FC236}">
                  <a16:creationId xmlns:a16="http://schemas.microsoft.com/office/drawing/2014/main" id="{816BF394-3B5B-488B-A9F9-7210498A12C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3365098" y="1568450"/>
              <a:ext cx="5697188" cy="4444864"/>
            </a:xfrm>
            <a:prstGeom prst="rect">
              <a:avLst/>
            </a:prstGeom>
          </p:spPr>
        </p:pic>
        <p:sp>
          <p:nvSpPr>
            <p:cNvPr id="11" name="Textfeld 10">
              <a:extLst>
                <a:ext uri="{FF2B5EF4-FFF2-40B4-BE49-F238E27FC236}">
                  <a16:creationId xmlns:a16="http://schemas.microsoft.com/office/drawing/2014/main" id="{AAE9504C-C16A-47CE-AE42-67B9F153914B}"/>
                </a:ext>
              </a:extLst>
            </p:cNvPr>
            <p:cNvSpPr txBox="1"/>
            <p:nvPr/>
          </p:nvSpPr>
          <p:spPr>
            <a:xfrm rot="19523085">
              <a:off x="6512430" y="2642332"/>
              <a:ext cx="1610346" cy="369332"/>
            </a:xfrm>
            <a:prstGeom prst="rect">
              <a:avLst/>
            </a:prstGeom>
            <a:noFill/>
          </p:spPr>
          <p:txBody>
            <a:bodyPr wrap="square" rtlCol="0">
              <a:spAutoFit/>
            </a:bodyPr>
            <a:lstStyle/>
            <a:p>
              <a:pPr algn="ct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a:t>
              </a:r>
              <a:r>
                <a:rPr lang="de-AT" sz="700">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 </a:t>
              </a: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VIS 4 DH</a:t>
              </a:r>
              <a:r>
                <a:rPr lang="de-AT" sz="700">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 </a:t>
              </a: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a:t>
              </a:r>
            </a:p>
          </p:txBody>
        </p:sp>
      </p:grpSp>
      <p:grpSp>
        <p:nvGrpSpPr>
          <p:cNvPr id="3" name="Gruppieren 2">
            <a:extLst>
              <a:ext uri="{FF2B5EF4-FFF2-40B4-BE49-F238E27FC236}">
                <a16:creationId xmlns:a16="http://schemas.microsoft.com/office/drawing/2014/main" id="{A341FFF7-26D7-40F5-937B-93D53966C5D6}"/>
              </a:ext>
            </a:extLst>
          </p:cNvPr>
          <p:cNvGrpSpPr/>
          <p:nvPr/>
        </p:nvGrpSpPr>
        <p:grpSpPr>
          <a:xfrm>
            <a:off x="436551" y="3243199"/>
            <a:ext cx="5306248" cy="1323439"/>
            <a:chOff x="436551" y="3243199"/>
            <a:chExt cx="5306248" cy="1323439"/>
          </a:xfrm>
        </p:grpSpPr>
        <p:sp>
          <p:nvSpPr>
            <p:cNvPr id="17" name="Textfeld 16">
              <a:extLst>
                <a:ext uri="{FF2B5EF4-FFF2-40B4-BE49-F238E27FC236}">
                  <a16:creationId xmlns:a16="http://schemas.microsoft.com/office/drawing/2014/main" id="{5A382DED-560F-4991-BB11-0F63DB36F989}"/>
                </a:ext>
              </a:extLst>
            </p:cNvPr>
            <p:cNvSpPr txBox="1"/>
            <p:nvPr/>
          </p:nvSpPr>
          <p:spPr>
            <a:xfrm>
              <a:off x="436551" y="3243199"/>
              <a:ext cx="3595471" cy="1323439"/>
            </a:xfrm>
            <a:prstGeom prst="rect">
              <a:avLst/>
            </a:prstGeom>
            <a:noFill/>
          </p:spPr>
          <p:txBody>
            <a:bodyPr wrap="none" rtlCol="0">
              <a:spAutoFit/>
            </a:bodyPr>
            <a:lstStyle/>
            <a:p>
              <a:pPr algn="r"/>
              <a:r>
                <a:rPr lang="de-DE" sz="1600">
                  <a:latin typeface="Clear Sans" panose="020B0503030202020304" pitchFamily="34" charset="0"/>
                  <a:cs typeface="Clear Sans" panose="020B0503030202020304" pitchFamily="34" charset="0"/>
                </a:rPr>
                <a:t>complex, multi-methodological, </a:t>
              </a:r>
            </a:p>
            <a:p>
              <a:pPr algn="r"/>
              <a:r>
                <a:rPr lang="de-DE" sz="1600">
                  <a:latin typeface="Clear Sans" panose="020B0503030202020304" pitchFamily="34" charset="0"/>
                  <a:cs typeface="Clear Sans" panose="020B0503030202020304" pitchFamily="34" charset="0"/>
                </a:rPr>
                <a:t>critical, and mostly language-based, </a:t>
              </a:r>
              <a:br>
                <a:rPr lang="de-DE" sz="1600">
                  <a:latin typeface="Clear Sans" panose="020B0503030202020304" pitchFamily="34" charset="0"/>
                  <a:cs typeface="Clear Sans" panose="020B0503030202020304" pitchFamily="34" charset="0"/>
                </a:rPr>
              </a:br>
              <a:r>
                <a:rPr lang="de-DE" sz="1600">
                  <a:latin typeface="Clear Sans" panose="020B0503030202020304" pitchFamily="34" charset="0"/>
                  <a:cs typeface="Clear Sans" panose="020B0503030202020304" pitchFamily="34" charset="0"/>
                </a:rPr>
                <a:t>thinking and reasoning in the </a:t>
              </a:r>
              <a:br>
                <a:rPr lang="de-DE" sz="1600">
                  <a:latin typeface="Clear Sans" panose="020B0503030202020304" pitchFamily="34" charset="0"/>
                  <a:cs typeface="Clear Sans" panose="020B0503030202020304" pitchFamily="34" charset="0"/>
                </a:rPr>
              </a:br>
              <a:r>
                <a:rPr lang="de-DE" sz="1600">
                  <a:latin typeface="Clear Sans" panose="020B0503030202020304" pitchFamily="34" charset="0"/>
                  <a:cs typeface="Clear Sans" panose="020B0503030202020304" pitchFamily="34" charset="0"/>
                </a:rPr>
                <a:t>ever-evolving interpretive </a:t>
              </a:r>
              <a:br>
                <a:rPr lang="de-DE" sz="1600">
                  <a:latin typeface="Clear Sans" panose="020B0503030202020304" pitchFamily="34" charset="0"/>
                  <a:cs typeface="Clear Sans" panose="020B0503030202020304" pitchFamily="34" charset="0"/>
                </a:rPr>
              </a:br>
              <a:r>
                <a:rPr lang="de-DE" sz="1600">
                  <a:latin typeface="Clear Sans" panose="020B0503030202020304" pitchFamily="34" charset="0"/>
                  <a:cs typeface="Clear Sans" panose="020B0503030202020304" pitchFamily="34" charset="0"/>
                </a:rPr>
                <a:t>discourse of the </a:t>
              </a:r>
              <a:r>
                <a:rPr lang="de-DE" sz="1600" b="1">
                  <a:latin typeface="Clear Sans" panose="020B0503030202020304" pitchFamily="34" charset="0"/>
                  <a:cs typeface="Clear Sans" panose="020B0503030202020304" pitchFamily="34" charset="0"/>
                </a:rPr>
                <a:t>arts </a:t>
              </a:r>
              <a:r>
                <a:rPr lang="de-DE" sz="1600">
                  <a:latin typeface="Clear Sans" panose="020B0503030202020304" pitchFamily="34" charset="0"/>
                  <a:cs typeface="Clear Sans" panose="020B0503030202020304" pitchFamily="34" charset="0"/>
                </a:rPr>
                <a:t>and </a:t>
              </a:r>
              <a:r>
                <a:rPr lang="de-DE" sz="1600" b="1">
                  <a:latin typeface="Clear Sans" panose="020B0503030202020304" pitchFamily="34" charset="0"/>
                  <a:cs typeface="Clear Sans" panose="020B0503030202020304" pitchFamily="34" charset="0"/>
                </a:rPr>
                <a:t>humanities</a:t>
              </a:r>
              <a:endParaRPr lang="en-US" sz="1600" b="1">
                <a:latin typeface="Clear Sans" panose="020B0503030202020304" pitchFamily="34" charset="0"/>
                <a:cs typeface="Clear Sans" panose="020B0503030202020304" pitchFamily="34" charset="0"/>
              </a:endParaRPr>
            </a:p>
          </p:txBody>
        </p:sp>
        <p:sp>
          <p:nvSpPr>
            <p:cNvPr id="19" name="Bogen 18">
              <a:extLst>
                <a:ext uri="{FF2B5EF4-FFF2-40B4-BE49-F238E27FC236}">
                  <a16:creationId xmlns:a16="http://schemas.microsoft.com/office/drawing/2014/main" id="{743BFE57-3591-461D-89CF-C97CCDCF7B68}"/>
                </a:ext>
              </a:extLst>
            </p:cNvPr>
            <p:cNvSpPr/>
            <p:nvPr/>
          </p:nvSpPr>
          <p:spPr>
            <a:xfrm flipH="1">
              <a:off x="4102542" y="3315411"/>
              <a:ext cx="1640257" cy="1179016"/>
            </a:xfrm>
            <a:prstGeom prst="arc">
              <a:avLst>
                <a:gd name="adj1" fmla="val 1815447"/>
                <a:gd name="adj2" fmla="val 6103116"/>
              </a:avLst>
            </a:prstGeom>
            <a:ln w="38100">
              <a:solidFill>
                <a:srgbClr val="C00000"/>
              </a:solidFill>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 name="Rechteck 19">
            <a:extLst>
              <a:ext uri="{FF2B5EF4-FFF2-40B4-BE49-F238E27FC236}">
                <a16:creationId xmlns:a16="http://schemas.microsoft.com/office/drawing/2014/main" id="{6BE96366-F749-44FA-952A-719F575C5737}"/>
              </a:ext>
            </a:extLst>
          </p:cNvPr>
          <p:cNvSpPr/>
          <p:nvPr/>
        </p:nvSpPr>
        <p:spPr>
          <a:xfrm>
            <a:off x="6254970" y="6269811"/>
            <a:ext cx="5716630" cy="246221"/>
          </a:xfrm>
          <a:prstGeom prst="rect">
            <a:avLst/>
          </a:prstGeom>
        </p:spPr>
        <p:txBody>
          <a:bodyPr wrap="none">
            <a:spAutoFit/>
          </a:bodyPr>
          <a:lstStyle/>
          <a:p>
            <a:r>
              <a:rPr lang="en-US" sz="1000">
                <a:latin typeface="Abel" panose="02000506030000020004" pitchFamily="2" charset="0"/>
              </a:rPr>
              <a:t>Source: </a:t>
            </a:r>
            <a:r>
              <a:rPr lang="en-US" sz="1000">
                <a:solidFill>
                  <a:schemeClr val="bg1">
                    <a:lumMod val="65000"/>
                  </a:schemeClr>
                </a:solidFill>
                <a:latin typeface="Abel" panose="02000506030000020004" pitchFamily="2" charset="0"/>
              </a:rPr>
              <a:t>https://img.huffingtonpost.com/asset/5a473e321d000018005c17ca.jpg?ops=scalefit_630_noupscale</a:t>
            </a:r>
          </a:p>
        </p:txBody>
      </p:sp>
    </p:spTree>
    <p:extLst>
      <p:ext uri="{BB962C8B-B14F-4D97-AF65-F5344CB8AC3E}">
        <p14:creationId xmlns:p14="http://schemas.microsoft.com/office/powerpoint/2010/main" val="15108794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p:cNvGrpSpPr/>
          <p:nvPr/>
        </p:nvGrpSpPr>
        <p:grpSpPr>
          <a:xfrm>
            <a:off x="7143616" y="2111023"/>
            <a:ext cx="3874380" cy="3022735"/>
            <a:chOff x="3365098" y="1568450"/>
            <a:chExt cx="5697188" cy="4444864"/>
          </a:xfrm>
        </p:grpSpPr>
        <p:pic>
          <p:nvPicPr>
            <p:cNvPr id="4" name="Grafik 3" descr="Ein Bild, das Tisch, Messer enthält.&#10;&#10;Automatisch generierte Beschreibung">
              <a:extLst>
                <a:ext uri="{FF2B5EF4-FFF2-40B4-BE49-F238E27FC236}">
                  <a16:creationId xmlns:a16="http://schemas.microsoft.com/office/drawing/2014/main" id="{816BF394-3B5B-488B-A9F9-7210498A12C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3365098" y="1568450"/>
              <a:ext cx="5697188" cy="4444864"/>
            </a:xfrm>
            <a:prstGeom prst="rect">
              <a:avLst/>
            </a:prstGeom>
          </p:spPr>
        </p:pic>
        <p:sp>
          <p:nvSpPr>
            <p:cNvPr id="11" name="Textfeld 10">
              <a:extLst>
                <a:ext uri="{FF2B5EF4-FFF2-40B4-BE49-F238E27FC236}">
                  <a16:creationId xmlns:a16="http://schemas.microsoft.com/office/drawing/2014/main" id="{AAE9504C-C16A-47CE-AE42-67B9F153914B}"/>
                </a:ext>
              </a:extLst>
            </p:cNvPr>
            <p:cNvSpPr txBox="1"/>
            <p:nvPr/>
          </p:nvSpPr>
          <p:spPr>
            <a:xfrm rot="19523085">
              <a:off x="6326228" y="2569884"/>
              <a:ext cx="1982752" cy="514230"/>
            </a:xfrm>
            <a:prstGeom prst="rect">
              <a:avLst/>
            </a:prstGeom>
            <a:noFill/>
          </p:spPr>
          <p:txBody>
            <a:bodyPr wrap="square" rtlCol="0">
              <a:spAutoFit/>
            </a:bodyPr>
            <a:lstStyle/>
            <a:p>
              <a:pPr algn="ct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a:t>
              </a:r>
              <a:r>
                <a:rPr lang="de-AT" sz="700">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 </a:t>
              </a: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VIS 4 DH</a:t>
              </a:r>
              <a:r>
                <a:rPr lang="de-AT" sz="700">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 </a:t>
              </a:r>
              <a:r>
                <a:rPr lang="de-AT">
                  <a:solidFill>
                    <a:schemeClr val="bg1"/>
                  </a:solidFill>
                  <a:effectLst>
                    <a:glow rad="139700">
                      <a:schemeClr val="tx1">
                        <a:lumMod val="85000"/>
                        <a:lumOff val="15000"/>
                      </a:schemeClr>
                    </a:glow>
                  </a:effectLst>
                  <a:latin typeface="Arial" panose="020B0604020202020204" pitchFamily="34" charset="0"/>
                  <a:cs typeface="Arial" panose="020B0604020202020204" pitchFamily="34" charset="0"/>
                </a:rPr>
                <a:t>“</a:t>
              </a:r>
            </a:p>
          </p:txBody>
        </p:sp>
      </p:grpSp>
      <p:sp>
        <p:nvSpPr>
          <p:cNvPr id="10" name="Textfeld 9">
            <a:extLst>
              <a:ext uri="{FF2B5EF4-FFF2-40B4-BE49-F238E27FC236}">
                <a16:creationId xmlns:a16="http://schemas.microsoft.com/office/drawing/2014/main" id="{3C72E19F-9BED-44B0-B9F2-F9AB04B691D3}"/>
              </a:ext>
            </a:extLst>
          </p:cNvPr>
          <p:cNvSpPr txBox="1"/>
          <p:nvPr/>
        </p:nvSpPr>
        <p:spPr>
          <a:xfrm>
            <a:off x="5799814" y="3539637"/>
            <a:ext cx="902811" cy="646331"/>
          </a:xfrm>
          <a:prstGeom prst="rect">
            <a:avLst/>
          </a:prstGeom>
          <a:noFill/>
        </p:spPr>
        <p:txBody>
          <a:bodyPr wrap="none" rtlCol="0">
            <a:spAutoFit/>
          </a:bodyPr>
          <a:lstStyle/>
          <a:p>
            <a:r>
              <a:rPr lang="de-DE" sz="3600">
                <a:latin typeface="Arial Black" panose="020B0A04020102020204" pitchFamily="34" charset="0"/>
              </a:rPr>
              <a:t>vs.</a:t>
            </a:r>
            <a:endParaRPr lang="de-AT" sz="3600">
              <a:latin typeface="Arial Black" panose="020B0A04020102020204" pitchFamily="34" charset="0"/>
            </a:endParaRPr>
          </a:p>
        </p:txBody>
      </p:sp>
      <p:grpSp>
        <p:nvGrpSpPr>
          <p:cNvPr id="2" name="Gruppieren 1">
            <a:extLst>
              <a:ext uri="{FF2B5EF4-FFF2-40B4-BE49-F238E27FC236}">
                <a16:creationId xmlns:a16="http://schemas.microsoft.com/office/drawing/2014/main" id="{AE66B46F-0A58-4CA5-9642-4B4E71EB5051}"/>
              </a:ext>
            </a:extLst>
          </p:cNvPr>
          <p:cNvGrpSpPr/>
          <p:nvPr/>
        </p:nvGrpSpPr>
        <p:grpSpPr>
          <a:xfrm>
            <a:off x="825277" y="2149548"/>
            <a:ext cx="4360234" cy="2780178"/>
            <a:chOff x="881721" y="2245721"/>
            <a:chExt cx="4360234" cy="2780178"/>
          </a:xfrm>
        </p:grpSpPr>
        <p:pic>
          <p:nvPicPr>
            <p:cNvPr id="9" name="Grafik 8">
              <a:extLst>
                <a:ext uri="{FF2B5EF4-FFF2-40B4-BE49-F238E27FC236}">
                  <a16:creationId xmlns:a16="http://schemas.microsoft.com/office/drawing/2014/main" id="{E4B4BB37-8EA3-4B27-8204-3762F06EFF6C}"/>
                </a:ext>
              </a:extLst>
            </p:cNvPr>
            <p:cNvPicPr>
              <a:picLocks noChangeAspect="1"/>
            </p:cNvPicPr>
            <p:nvPr/>
          </p:nvPicPr>
          <p:blipFill>
            <a:blip r:embed="rId4"/>
            <a:stretch>
              <a:fillRect/>
            </a:stretch>
          </p:blipFill>
          <p:spPr>
            <a:xfrm>
              <a:off x="881721" y="2245721"/>
              <a:ext cx="4360234" cy="2418324"/>
            </a:xfrm>
            <a:prstGeom prst="rect">
              <a:avLst/>
            </a:prstGeom>
          </p:spPr>
        </p:pic>
        <p:sp>
          <p:nvSpPr>
            <p:cNvPr id="12" name="Rechteck 11">
              <a:extLst>
                <a:ext uri="{FF2B5EF4-FFF2-40B4-BE49-F238E27FC236}">
                  <a16:creationId xmlns:a16="http://schemas.microsoft.com/office/drawing/2014/main" id="{762CA5EB-C936-44CC-8C16-370196879A08}"/>
                </a:ext>
              </a:extLst>
            </p:cNvPr>
            <p:cNvSpPr/>
            <p:nvPr/>
          </p:nvSpPr>
          <p:spPr>
            <a:xfrm>
              <a:off x="4098792" y="4779678"/>
              <a:ext cx="1059906" cy="246221"/>
            </a:xfrm>
            <a:prstGeom prst="rect">
              <a:avLst/>
            </a:prstGeom>
          </p:spPr>
          <p:txBody>
            <a:bodyPr wrap="none">
              <a:spAutoFit/>
            </a:bodyPr>
            <a:lstStyle/>
            <a:p>
              <a:r>
                <a:rPr lang="en-US" sz="1000">
                  <a:solidFill>
                    <a:schemeClr val="bg1">
                      <a:lumMod val="65000"/>
                    </a:schemeClr>
                  </a:solidFill>
                  <a:latin typeface="Abel" panose="02000506030000020004" pitchFamily="2" charset="0"/>
                </a:rPr>
                <a:t>Willet et al., 2021</a:t>
              </a:r>
            </a:p>
          </p:txBody>
        </p:sp>
      </p:grpSp>
    </p:spTree>
    <p:extLst>
      <p:ext uri="{BB962C8B-B14F-4D97-AF65-F5344CB8AC3E}">
        <p14:creationId xmlns:p14="http://schemas.microsoft.com/office/powerpoint/2010/main" val="3563624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BEC6ACA4-146B-413C-8906-727753A64FF2}"/>
              </a:ext>
            </a:extLst>
          </p:cNvPr>
          <p:cNvGrpSpPr/>
          <p:nvPr/>
        </p:nvGrpSpPr>
        <p:grpSpPr>
          <a:xfrm>
            <a:off x="143970" y="2422446"/>
            <a:ext cx="11593990" cy="3076975"/>
            <a:chOff x="194770" y="2079546"/>
            <a:chExt cx="11593990" cy="3076975"/>
          </a:xfrm>
        </p:grpSpPr>
        <p:sp>
          <p:nvSpPr>
            <p:cNvPr id="429" name="Google Shape;218;p14">
              <a:extLst>
                <a:ext uri="{FF2B5EF4-FFF2-40B4-BE49-F238E27FC236}">
                  <a16:creationId xmlns:a16="http://schemas.microsoft.com/office/drawing/2014/main" id="{F978F8EC-FE29-408B-9A45-97E44284B5A5}"/>
                </a:ext>
              </a:extLst>
            </p:cNvPr>
            <p:cNvSpPr/>
            <p:nvPr/>
          </p:nvSpPr>
          <p:spPr>
            <a:xfrm>
              <a:off x="2721584" y="2819477"/>
              <a:ext cx="1913429" cy="1777207"/>
            </a:xfrm>
            <a:custGeom>
              <a:avLst/>
              <a:gdLst>
                <a:gd name="connsiteX0" fmla="*/ 0 w 111039"/>
                <a:gd name="connsiteY0" fmla="*/ 169 h 95229"/>
                <a:gd name="connsiteX1" fmla="*/ 21741 w 111039"/>
                <a:gd name="connsiteY1" fmla="*/ 95139 h 95229"/>
                <a:gd name="connsiteX2" fmla="*/ 111039 w 111039"/>
                <a:gd name="connsiteY2" fmla="*/ 95229 h 95229"/>
                <a:gd name="connsiteX3" fmla="*/ 48936 w 111039"/>
                <a:gd name="connsiteY3" fmla="*/ 0 h 95229"/>
                <a:gd name="connsiteX4" fmla="*/ 0 w 111039"/>
                <a:gd name="connsiteY4" fmla="*/ 169 h 95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39" h="95229" extrusionOk="0">
                  <a:moveTo>
                    <a:pt x="0" y="169"/>
                  </a:moveTo>
                  <a:lnTo>
                    <a:pt x="21741" y="95139"/>
                  </a:lnTo>
                  <a:lnTo>
                    <a:pt x="111039" y="95229"/>
                  </a:lnTo>
                  <a:lnTo>
                    <a:pt x="48936" y="0"/>
                  </a:lnTo>
                  <a:lnTo>
                    <a:pt x="0" y="169"/>
                  </a:lnTo>
                  <a:close/>
                </a:path>
              </a:pathLst>
            </a:custGeom>
            <a:solidFill>
              <a:schemeClr val="bg1">
                <a:lumMod val="85000"/>
              </a:schemeClr>
            </a:solidFill>
            <a:ln w="38100" cap="flat" cmpd="sng">
              <a:noFill/>
              <a:prstDash val="solid"/>
              <a:round/>
              <a:headEnd type="none" w="med" len="med"/>
              <a:tailEnd type="none" w="med" len="med"/>
            </a:ln>
          </p:spPr>
        </p:sp>
        <p:sp>
          <p:nvSpPr>
            <p:cNvPr id="428" name="Freihandform: Form 427">
              <a:extLst>
                <a:ext uri="{FF2B5EF4-FFF2-40B4-BE49-F238E27FC236}">
                  <a16:creationId xmlns:a16="http://schemas.microsoft.com/office/drawing/2014/main" id="{F5102A66-8E89-4A90-B169-FCDFE2651687}"/>
                </a:ext>
              </a:extLst>
            </p:cNvPr>
            <p:cNvSpPr/>
            <p:nvPr/>
          </p:nvSpPr>
          <p:spPr>
            <a:xfrm rot="5051708">
              <a:off x="3304287" y="2524357"/>
              <a:ext cx="268082" cy="1879600"/>
            </a:xfrm>
            <a:custGeom>
              <a:avLst/>
              <a:gdLst>
                <a:gd name="connsiteX0" fmla="*/ 447675 w 447675"/>
                <a:gd name="connsiteY0" fmla="*/ 0 h 1409700"/>
                <a:gd name="connsiteX1" fmla="*/ 161925 w 447675"/>
                <a:gd name="connsiteY1" fmla="*/ 752475 h 1409700"/>
                <a:gd name="connsiteX2" fmla="*/ 266700 w 447675"/>
                <a:gd name="connsiteY2" fmla="*/ 752475 h 1409700"/>
                <a:gd name="connsiteX3" fmla="*/ 0 w 447675"/>
                <a:gd name="connsiteY3" fmla="*/ 1409700 h 1409700"/>
                <a:gd name="connsiteX0" fmla="*/ 447675 w 447675"/>
                <a:gd name="connsiteY0" fmla="*/ 0 h 1409700"/>
                <a:gd name="connsiteX1" fmla="*/ 161925 w 447675"/>
                <a:gd name="connsiteY1" fmla="*/ 752475 h 1409700"/>
                <a:gd name="connsiteX2" fmla="*/ 364331 w 447675"/>
                <a:gd name="connsiteY2" fmla="*/ 757238 h 1409700"/>
                <a:gd name="connsiteX3" fmla="*/ 0 w 447675"/>
                <a:gd name="connsiteY3" fmla="*/ 1409700 h 1409700"/>
                <a:gd name="connsiteX0" fmla="*/ 447675 w 447675"/>
                <a:gd name="connsiteY0" fmla="*/ 0 h 1409700"/>
                <a:gd name="connsiteX1" fmla="*/ 161925 w 447675"/>
                <a:gd name="connsiteY1" fmla="*/ 752475 h 1409700"/>
                <a:gd name="connsiteX2" fmla="*/ 364331 w 447675"/>
                <a:gd name="connsiteY2" fmla="*/ 757238 h 1409700"/>
                <a:gd name="connsiteX3" fmla="*/ 0 w 447675"/>
                <a:gd name="connsiteY3" fmla="*/ 1409700 h 1409700"/>
                <a:gd name="connsiteX0" fmla="*/ 447675 w 447675"/>
                <a:gd name="connsiteY0" fmla="*/ 0 h 1409700"/>
                <a:gd name="connsiteX1" fmla="*/ 161925 w 447675"/>
                <a:gd name="connsiteY1" fmla="*/ 752475 h 1409700"/>
                <a:gd name="connsiteX2" fmla="*/ 364331 w 447675"/>
                <a:gd name="connsiteY2" fmla="*/ 757238 h 1409700"/>
                <a:gd name="connsiteX3" fmla="*/ 0 w 447675"/>
                <a:gd name="connsiteY3" fmla="*/ 1409700 h 1409700"/>
                <a:gd name="connsiteX0" fmla="*/ 447675 w 447675"/>
                <a:gd name="connsiteY0" fmla="*/ 0 h 1409700"/>
                <a:gd name="connsiteX1" fmla="*/ 161925 w 447675"/>
                <a:gd name="connsiteY1" fmla="*/ 752475 h 1409700"/>
                <a:gd name="connsiteX2" fmla="*/ 350044 w 447675"/>
                <a:gd name="connsiteY2" fmla="*/ 789386 h 1409700"/>
                <a:gd name="connsiteX3" fmla="*/ 0 w 447675"/>
                <a:gd name="connsiteY3" fmla="*/ 1409700 h 1409700"/>
                <a:gd name="connsiteX0" fmla="*/ 447675 w 447675"/>
                <a:gd name="connsiteY0" fmla="*/ 0 h 1409700"/>
                <a:gd name="connsiteX1" fmla="*/ 156567 w 447675"/>
                <a:gd name="connsiteY1" fmla="*/ 706040 h 1409700"/>
                <a:gd name="connsiteX2" fmla="*/ 350044 w 447675"/>
                <a:gd name="connsiteY2" fmla="*/ 789386 h 1409700"/>
                <a:gd name="connsiteX3" fmla="*/ 0 w 447675"/>
                <a:gd name="connsiteY3" fmla="*/ 1409700 h 1409700"/>
                <a:gd name="connsiteX0" fmla="*/ 447675 w 447675"/>
                <a:gd name="connsiteY0" fmla="*/ 0 h 1409700"/>
                <a:gd name="connsiteX1" fmla="*/ 117277 w 447675"/>
                <a:gd name="connsiteY1" fmla="*/ 723900 h 1409700"/>
                <a:gd name="connsiteX2" fmla="*/ 350044 w 447675"/>
                <a:gd name="connsiteY2" fmla="*/ 789386 h 1409700"/>
                <a:gd name="connsiteX3" fmla="*/ 0 w 44767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447675" h="1409700">
                  <a:moveTo>
                    <a:pt x="447675" y="0"/>
                  </a:moveTo>
                  <a:lnTo>
                    <a:pt x="117277" y="723900"/>
                  </a:lnTo>
                  <a:lnTo>
                    <a:pt x="350044" y="789386"/>
                  </a:lnTo>
                  <a:cubicBezTo>
                    <a:pt x="227806" y="1006080"/>
                    <a:pt x="110331" y="1190625"/>
                    <a:pt x="0" y="1409700"/>
                  </a:cubicBezTo>
                </a:path>
              </a:pathLst>
            </a:custGeom>
            <a:no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4" name="Gruppieren 93">
              <a:extLst>
                <a:ext uri="{FF2B5EF4-FFF2-40B4-BE49-F238E27FC236}">
                  <a16:creationId xmlns:a16="http://schemas.microsoft.com/office/drawing/2014/main" id="{BB6EF051-4E6B-49EA-875B-1C8BE4AAE589}"/>
                </a:ext>
              </a:extLst>
            </p:cNvPr>
            <p:cNvGrpSpPr/>
            <p:nvPr/>
          </p:nvGrpSpPr>
          <p:grpSpPr>
            <a:xfrm>
              <a:off x="194770" y="2079546"/>
              <a:ext cx="11593990" cy="3076975"/>
              <a:chOff x="10802" y="1953272"/>
              <a:chExt cx="11593990" cy="3076975"/>
            </a:xfrm>
          </p:grpSpPr>
          <p:sp>
            <p:nvSpPr>
              <p:cNvPr id="95" name="Google Shape;224;p14">
                <a:extLst>
                  <a:ext uri="{FF2B5EF4-FFF2-40B4-BE49-F238E27FC236}">
                    <a16:creationId xmlns:a16="http://schemas.microsoft.com/office/drawing/2014/main" id="{3B4FF9A5-D0DE-41F0-A029-81840981E265}"/>
                  </a:ext>
                </a:extLst>
              </p:cNvPr>
              <p:cNvSpPr txBox="1"/>
              <p:nvPr/>
            </p:nvSpPr>
            <p:spPr>
              <a:xfrm>
                <a:off x="10802" y="3240688"/>
                <a:ext cx="1377187" cy="416599"/>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sources </a:t>
                </a:r>
                <a:b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from </a:t>
                </a:r>
                <a:b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the past</a:t>
                </a:r>
                <a:endParaRPr kumimoji="0" sz="1000" b="0" i="0" u="none" strike="noStrike" kern="1200" cap="none" spc="0" normalizeH="0" baseline="0" noProof="0">
                  <a:ln>
                    <a:noFill/>
                  </a:ln>
                  <a:solidFill>
                    <a:prstClr val="white">
                      <a:lumMod val="65000"/>
                    </a:prstClr>
                  </a:solidFill>
                  <a:effectLst/>
                  <a:uLnTx/>
                  <a:uFillTx/>
                  <a:latin typeface="Abel" panose="02000506030000020004" pitchFamily="2" charset="0"/>
                  <a:ea typeface="+mn-ea"/>
                  <a:cs typeface="Arial" panose="020B0604020202020204" pitchFamily="34" charset="0"/>
                </a:endParaRPr>
              </a:p>
            </p:txBody>
          </p:sp>
          <p:sp>
            <p:nvSpPr>
              <p:cNvPr id="96" name="Rechteck 95">
                <a:extLst>
                  <a:ext uri="{FF2B5EF4-FFF2-40B4-BE49-F238E27FC236}">
                    <a16:creationId xmlns:a16="http://schemas.microsoft.com/office/drawing/2014/main" id="{D9BAD29C-2F59-4E97-A30E-5EBD6F45854F}"/>
                  </a:ext>
                </a:extLst>
              </p:cNvPr>
              <p:cNvSpPr/>
              <p:nvPr/>
            </p:nvSpPr>
            <p:spPr>
              <a:xfrm>
                <a:off x="1328057" y="4620833"/>
                <a:ext cx="1380309" cy="178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hteck: abgerundete Ecken 96">
                <a:extLst>
                  <a:ext uri="{FF2B5EF4-FFF2-40B4-BE49-F238E27FC236}">
                    <a16:creationId xmlns:a16="http://schemas.microsoft.com/office/drawing/2014/main" id="{02146D72-2E99-49D8-A113-F48FD33F2E5C}"/>
                  </a:ext>
                </a:extLst>
              </p:cNvPr>
              <p:cNvSpPr/>
              <p:nvPr/>
            </p:nvSpPr>
            <p:spPr>
              <a:xfrm>
                <a:off x="6662696" y="2279095"/>
                <a:ext cx="1180459" cy="309764"/>
              </a:xfrm>
              <a:prstGeom prst="roundRect">
                <a:avLst>
                  <a:gd name="adj" fmla="val 4310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 name="Gruppieren 97">
                <a:extLst>
                  <a:ext uri="{FF2B5EF4-FFF2-40B4-BE49-F238E27FC236}">
                    <a16:creationId xmlns:a16="http://schemas.microsoft.com/office/drawing/2014/main" id="{72449FC5-30D1-42F2-AB40-063D75C76B8B}"/>
                  </a:ext>
                </a:extLst>
              </p:cNvPr>
              <p:cNvGrpSpPr/>
              <p:nvPr/>
            </p:nvGrpSpPr>
            <p:grpSpPr>
              <a:xfrm>
                <a:off x="6598616" y="2885927"/>
                <a:ext cx="708600" cy="911084"/>
                <a:chOff x="5977196" y="2861985"/>
                <a:chExt cx="956572" cy="1101604"/>
              </a:xfrm>
            </p:grpSpPr>
            <p:cxnSp>
              <p:nvCxnSpPr>
                <p:cNvPr id="423" name="Gerade Verbindung mit Pfeil 422">
                  <a:extLst>
                    <a:ext uri="{FF2B5EF4-FFF2-40B4-BE49-F238E27FC236}">
                      <a16:creationId xmlns:a16="http://schemas.microsoft.com/office/drawing/2014/main" id="{CDE6E0A0-1DC6-40FC-8581-28ED678FF04E}"/>
                    </a:ext>
                  </a:extLst>
                </p:cNvPr>
                <p:cNvCxnSpPr>
                  <a:cxnSpLocks/>
                </p:cNvCxnSpPr>
                <p:nvPr/>
              </p:nvCxnSpPr>
              <p:spPr>
                <a:xfrm>
                  <a:off x="6189870" y="3329154"/>
                  <a:ext cx="392268" cy="0"/>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24" name="Gerade Verbindung mit Pfeil 423">
                  <a:extLst>
                    <a:ext uri="{FF2B5EF4-FFF2-40B4-BE49-F238E27FC236}">
                      <a16:creationId xmlns:a16="http://schemas.microsoft.com/office/drawing/2014/main" id="{D6F7E86D-5CEE-42CE-A40D-81154D475512}"/>
                    </a:ext>
                  </a:extLst>
                </p:cNvPr>
                <p:cNvCxnSpPr>
                  <a:cxnSpLocks/>
                </p:cNvCxnSpPr>
                <p:nvPr/>
              </p:nvCxnSpPr>
              <p:spPr>
                <a:xfrm flipV="1">
                  <a:off x="6096001" y="3074981"/>
                  <a:ext cx="385309" cy="161436"/>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25" name="Gerade Verbindung mit Pfeil 424">
                  <a:extLst>
                    <a:ext uri="{FF2B5EF4-FFF2-40B4-BE49-F238E27FC236}">
                      <a16:creationId xmlns:a16="http://schemas.microsoft.com/office/drawing/2014/main" id="{463B005A-1988-4C58-9C8A-869077BD49BE}"/>
                    </a:ext>
                  </a:extLst>
                </p:cNvPr>
                <p:cNvCxnSpPr>
                  <a:cxnSpLocks/>
                </p:cNvCxnSpPr>
                <p:nvPr/>
              </p:nvCxnSpPr>
              <p:spPr>
                <a:xfrm flipV="1">
                  <a:off x="5977196" y="2861985"/>
                  <a:ext cx="212674" cy="296908"/>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26" name="Gerade Verbindung mit Pfeil 425">
                  <a:extLst>
                    <a:ext uri="{FF2B5EF4-FFF2-40B4-BE49-F238E27FC236}">
                      <a16:creationId xmlns:a16="http://schemas.microsoft.com/office/drawing/2014/main" id="{0EC16AB2-A541-42B3-B7D6-CC690F3FCD1E}"/>
                    </a:ext>
                  </a:extLst>
                </p:cNvPr>
                <p:cNvCxnSpPr>
                  <a:cxnSpLocks/>
                </p:cNvCxnSpPr>
                <p:nvPr/>
              </p:nvCxnSpPr>
              <p:spPr>
                <a:xfrm>
                  <a:off x="6229246" y="3446619"/>
                  <a:ext cx="505559" cy="127480"/>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427" name="Gerade Verbindung mit Pfeil 426">
                  <a:extLst>
                    <a:ext uri="{FF2B5EF4-FFF2-40B4-BE49-F238E27FC236}">
                      <a16:creationId xmlns:a16="http://schemas.microsoft.com/office/drawing/2014/main" id="{52867D8B-9930-4226-A7CA-00077CBCA8BE}"/>
                    </a:ext>
                  </a:extLst>
                </p:cNvPr>
                <p:cNvCxnSpPr>
                  <a:cxnSpLocks/>
                </p:cNvCxnSpPr>
                <p:nvPr/>
              </p:nvCxnSpPr>
              <p:spPr>
                <a:xfrm>
                  <a:off x="6233128" y="3554453"/>
                  <a:ext cx="700640" cy="409136"/>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sp>
            <p:nvSpPr>
              <p:cNvPr id="100" name="Google Shape;219;p14">
                <a:extLst>
                  <a:ext uri="{FF2B5EF4-FFF2-40B4-BE49-F238E27FC236}">
                    <a16:creationId xmlns:a16="http://schemas.microsoft.com/office/drawing/2014/main" id="{FA00AAE3-042E-4CC8-9B82-893A20082397}"/>
                  </a:ext>
                </a:extLst>
              </p:cNvPr>
              <p:cNvSpPr/>
              <p:nvPr/>
            </p:nvSpPr>
            <p:spPr>
              <a:xfrm>
                <a:off x="3383356" y="3786837"/>
                <a:ext cx="226647" cy="254983"/>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Google Shape;220;p14">
                <a:extLst>
                  <a:ext uri="{FF2B5EF4-FFF2-40B4-BE49-F238E27FC236}">
                    <a16:creationId xmlns:a16="http://schemas.microsoft.com/office/drawing/2014/main" id="{F5E7268D-850D-47BA-8647-24415717B50E}"/>
                  </a:ext>
                </a:extLst>
              </p:cNvPr>
              <p:cNvSpPr/>
              <p:nvPr/>
            </p:nvSpPr>
            <p:spPr>
              <a:xfrm>
                <a:off x="3582919" y="4077911"/>
                <a:ext cx="246476" cy="277291"/>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Google Shape;221;p14">
                <a:extLst>
                  <a:ext uri="{FF2B5EF4-FFF2-40B4-BE49-F238E27FC236}">
                    <a16:creationId xmlns:a16="http://schemas.microsoft.com/office/drawing/2014/main" id="{2A927D9C-DC2D-494E-8693-29D591884368}"/>
                  </a:ext>
                </a:extLst>
              </p:cNvPr>
              <p:cNvSpPr txBox="1"/>
              <p:nvPr/>
            </p:nvSpPr>
            <p:spPr>
              <a:xfrm>
                <a:off x="3583255" y="4094959"/>
                <a:ext cx="292396" cy="17236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666666"/>
                    </a:solidFill>
                    <a:effectLst/>
                    <a:uLnTx/>
                    <a:uFillTx/>
                    <a:latin typeface="Abel" panose="02000506030000020004" pitchFamily="2" charset="0"/>
                    <a:ea typeface="+mn-ea"/>
                    <a:cs typeface="+mn-cs"/>
                  </a:rPr>
                  <a:t>SI</a:t>
                </a:r>
                <a:endParaRPr kumimoji="0" sz="9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p:txBody>
          </p:sp>
          <p:sp>
            <p:nvSpPr>
              <p:cNvPr id="103" name="Google Shape;224;p14">
                <a:extLst>
                  <a:ext uri="{FF2B5EF4-FFF2-40B4-BE49-F238E27FC236}">
                    <a16:creationId xmlns:a16="http://schemas.microsoft.com/office/drawing/2014/main" id="{940BC115-3F13-4ACC-B6D6-1C01CC145A69}"/>
                  </a:ext>
                </a:extLst>
              </p:cNvPr>
              <p:cNvSpPr txBox="1"/>
              <p:nvPr/>
            </p:nvSpPr>
            <p:spPr>
              <a:xfrm>
                <a:off x="1407691" y="4612327"/>
                <a:ext cx="1312570" cy="293107"/>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biographies &amp; </a:t>
                </a:r>
                <a:b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(hi)stories </a:t>
                </a:r>
                <a:endParaRPr kumimoji="0" sz="1000" b="0" i="0" u="none" strike="noStrike" kern="1200" cap="none" spc="0" normalizeH="0" baseline="0" noProof="0">
                  <a:ln>
                    <a:noFill/>
                  </a:ln>
                  <a:solidFill>
                    <a:prstClr val="white">
                      <a:lumMod val="65000"/>
                    </a:prstClr>
                  </a:solidFill>
                  <a:effectLst/>
                  <a:uLnTx/>
                  <a:uFillTx/>
                  <a:latin typeface="Abel" panose="02000506030000020004" pitchFamily="2" charset="0"/>
                  <a:ea typeface="+mn-ea"/>
                  <a:cs typeface="Arial" panose="020B0604020202020204" pitchFamily="34" charset="0"/>
                </a:endParaRPr>
              </a:p>
            </p:txBody>
          </p:sp>
          <p:sp>
            <p:nvSpPr>
              <p:cNvPr id="104" name="Google Shape;250;p14">
                <a:extLst>
                  <a:ext uri="{FF2B5EF4-FFF2-40B4-BE49-F238E27FC236}">
                    <a16:creationId xmlns:a16="http://schemas.microsoft.com/office/drawing/2014/main" id="{7216C5C3-ED80-4EA8-B9D9-CC6584DAB8E4}"/>
                  </a:ext>
                </a:extLst>
              </p:cNvPr>
              <p:cNvSpPr/>
              <p:nvPr/>
            </p:nvSpPr>
            <p:spPr>
              <a:xfrm>
                <a:off x="3270571" y="3463943"/>
                <a:ext cx="226647" cy="254983"/>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Google Shape;251;p14">
                <a:extLst>
                  <a:ext uri="{FF2B5EF4-FFF2-40B4-BE49-F238E27FC236}">
                    <a16:creationId xmlns:a16="http://schemas.microsoft.com/office/drawing/2014/main" id="{AF335535-8117-4A1C-9544-5CD5715B7F45}"/>
                  </a:ext>
                </a:extLst>
              </p:cNvPr>
              <p:cNvSpPr txBox="1"/>
              <p:nvPr/>
            </p:nvSpPr>
            <p:spPr>
              <a:xfrm>
                <a:off x="3237765" y="3413809"/>
                <a:ext cx="292396" cy="172368"/>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800" b="0" i="0" u="none" strike="noStrike" kern="1200" cap="none" spc="0" normalizeH="0" baseline="0" noProof="0">
                    <a:ln>
                      <a:noFill/>
                    </a:ln>
                    <a:solidFill>
                      <a:srgbClr val="666666"/>
                    </a:solidFill>
                    <a:effectLst/>
                    <a:uLnTx/>
                    <a:uFillTx/>
                    <a:latin typeface="Abel" panose="02000506030000020004" pitchFamily="2" charset="0"/>
                    <a:ea typeface="+mn-ea"/>
                    <a:cs typeface="+mn-cs"/>
                  </a:rPr>
                  <a:t>DE</a:t>
                </a:r>
                <a:endParaRPr kumimoji="0" sz="8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p:txBody>
          </p:sp>
          <p:sp>
            <p:nvSpPr>
              <p:cNvPr id="106" name="Google Shape;329;p14">
                <a:extLst>
                  <a:ext uri="{FF2B5EF4-FFF2-40B4-BE49-F238E27FC236}">
                    <a16:creationId xmlns:a16="http://schemas.microsoft.com/office/drawing/2014/main" id="{0F02B9D0-C1A8-4D7B-B1D4-603B55DDE1D8}"/>
                  </a:ext>
                </a:extLst>
              </p:cNvPr>
              <p:cNvSpPr/>
              <p:nvPr/>
            </p:nvSpPr>
            <p:spPr>
              <a:xfrm>
                <a:off x="4143640" y="3429513"/>
                <a:ext cx="569769" cy="153790"/>
              </a:xfrm>
              <a:prstGeom prst="ellipse">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330;p14">
                <a:extLst>
                  <a:ext uri="{FF2B5EF4-FFF2-40B4-BE49-F238E27FC236}">
                    <a16:creationId xmlns:a16="http://schemas.microsoft.com/office/drawing/2014/main" id="{240D421B-CB6E-4169-8BF2-A7B1EF334C64}"/>
                  </a:ext>
                </a:extLst>
              </p:cNvPr>
              <p:cNvSpPr/>
              <p:nvPr/>
            </p:nvSpPr>
            <p:spPr>
              <a:xfrm>
                <a:off x="4283125" y="3255438"/>
                <a:ext cx="292396" cy="277066"/>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Google Shape;333;p14">
                <a:extLst>
                  <a:ext uri="{FF2B5EF4-FFF2-40B4-BE49-F238E27FC236}">
                    <a16:creationId xmlns:a16="http://schemas.microsoft.com/office/drawing/2014/main" id="{32F0A3F3-5373-46FF-80D5-EA77B8AADB6F}"/>
                  </a:ext>
                </a:extLst>
              </p:cNvPr>
              <p:cNvSpPr/>
              <p:nvPr/>
            </p:nvSpPr>
            <p:spPr>
              <a:xfrm>
                <a:off x="2882016" y="3482096"/>
                <a:ext cx="226647" cy="254983"/>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Google Shape;335;p14">
                <a:extLst>
                  <a:ext uri="{FF2B5EF4-FFF2-40B4-BE49-F238E27FC236}">
                    <a16:creationId xmlns:a16="http://schemas.microsoft.com/office/drawing/2014/main" id="{E48303ED-44F1-4933-A647-6DB58BD5ABB1}"/>
                  </a:ext>
                </a:extLst>
              </p:cNvPr>
              <p:cNvSpPr/>
              <p:nvPr/>
            </p:nvSpPr>
            <p:spPr>
              <a:xfrm>
                <a:off x="3013782" y="3802385"/>
                <a:ext cx="226647" cy="254983"/>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336;p14">
                <a:extLst>
                  <a:ext uri="{FF2B5EF4-FFF2-40B4-BE49-F238E27FC236}">
                    <a16:creationId xmlns:a16="http://schemas.microsoft.com/office/drawing/2014/main" id="{F6EB8A77-7698-4510-B74B-DEDDB1EBBD29}"/>
                  </a:ext>
                </a:extLst>
              </p:cNvPr>
              <p:cNvSpPr txBox="1"/>
              <p:nvPr/>
            </p:nvSpPr>
            <p:spPr>
              <a:xfrm>
                <a:off x="3014171" y="3808538"/>
                <a:ext cx="292396" cy="17236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666666"/>
                    </a:solidFill>
                    <a:effectLst/>
                    <a:uLnTx/>
                    <a:uFillTx/>
                    <a:latin typeface="Abel" panose="02000506030000020004" pitchFamily="2" charset="0"/>
                    <a:ea typeface="+mn-ea"/>
                    <a:cs typeface="+mn-cs"/>
                  </a:rPr>
                  <a:t>FI</a:t>
                </a:r>
                <a:endParaRPr kumimoji="0" sz="9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p:txBody>
          </p:sp>
          <p:sp>
            <p:nvSpPr>
              <p:cNvPr id="111" name="Google Shape;337;p14">
                <a:extLst>
                  <a:ext uri="{FF2B5EF4-FFF2-40B4-BE49-F238E27FC236}">
                    <a16:creationId xmlns:a16="http://schemas.microsoft.com/office/drawing/2014/main" id="{F08BE0F1-1D55-4A9B-9BC3-D55C570577ED}"/>
                  </a:ext>
                </a:extLst>
              </p:cNvPr>
              <p:cNvSpPr/>
              <p:nvPr/>
            </p:nvSpPr>
            <p:spPr>
              <a:xfrm>
                <a:off x="3157234" y="4082878"/>
                <a:ext cx="246476" cy="277291"/>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2" name="Gruppieren 111">
                <a:extLst>
                  <a:ext uri="{FF2B5EF4-FFF2-40B4-BE49-F238E27FC236}">
                    <a16:creationId xmlns:a16="http://schemas.microsoft.com/office/drawing/2014/main" id="{BD7DB380-6D0B-4070-BFE3-39291B4DA1DE}"/>
                  </a:ext>
                </a:extLst>
              </p:cNvPr>
              <p:cNvGrpSpPr/>
              <p:nvPr/>
            </p:nvGrpSpPr>
            <p:grpSpPr>
              <a:xfrm>
                <a:off x="3534850" y="3016652"/>
                <a:ext cx="717665" cy="1078638"/>
                <a:chOff x="2885347" y="2964052"/>
                <a:chExt cx="867739" cy="1304197"/>
              </a:xfrm>
            </p:grpSpPr>
            <p:cxnSp>
              <p:nvCxnSpPr>
                <p:cNvPr id="417" name="Google Shape;340;p14">
                  <a:extLst>
                    <a:ext uri="{FF2B5EF4-FFF2-40B4-BE49-F238E27FC236}">
                      <a16:creationId xmlns:a16="http://schemas.microsoft.com/office/drawing/2014/main" id="{46DCD055-8957-4888-94A8-7C87B8C4C7E9}"/>
                    </a:ext>
                  </a:extLst>
                </p:cNvPr>
                <p:cNvCxnSpPr>
                  <a:cxnSpLocks/>
                </p:cNvCxnSpPr>
                <p:nvPr/>
              </p:nvCxnSpPr>
              <p:spPr>
                <a:xfrm>
                  <a:off x="2949512" y="3174359"/>
                  <a:ext cx="508217" cy="203492"/>
                </a:xfrm>
                <a:prstGeom prst="straightConnector1">
                  <a:avLst/>
                </a:prstGeom>
                <a:noFill/>
                <a:ln w="15875" cap="flat" cmpd="sng">
                  <a:solidFill>
                    <a:srgbClr val="81CFFF"/>
                  </a:solidFill>
                  <a:prstDash val="solid"/>
                  <a:round/>
                  <a:headEnd type="none" w="med" len="med"/>
                  <a:tailEnd type="arrow" w="sm" len="sm"/>
                </a:ln>
              </p:spPr>
            </p:cxnSp>
            <p:cxnSp>
              <p:nvCxnSpPr>
                <p:cNvPr id="418" name="Google Shape;342;p14">
                  <a:extLst>
                    <a:ext uri="{FF2B5EF4-FFF2-40B4-BE49-F238E27FC236}">
                      <a16:creationId xmlns:a16="http://schemas.microsoft.com/office/drawing/2014/main" id="{7D855DA7-8223-4251-8347-54B80F2C61BE}"/>
                    </a:ext>
                  </a:extLst>
                </p:cNvPr>
                <p:cNvCxnSpPr>
                  <a:cxnSpLocks/>
                </p:cNvCxnSpPr>
                <p:nvPr/>
              </p:nvCxnSpPr>
              <p:spPr>
                <a:xfrm rot="10800000" flipH="1">
                  <a:off x="3303054" y="3762745"/>
                  <a:ext cx="450032" cy="505504"/>
                </a:xfrm>
                <a:prstGeom prst="straightConnector1">
                  <a:avLst/>
                </a:prstGeom>
                <a:noFill/>
                <a:ln w="15875" cap="flat" cmpd="sng">
                  <a:solidFill>
                    <a:srgbClr val="81CFFF"/>
                  </a:solidFill>
                  <a:prstDash val="solid"/>
                  <a:round/>
                  <a:headEnd type="none" w="med" len="med"/>
                  <a:tailEnd type="arrow" w="sm" len="sm"/>
                </a:ln>
              </p:spPr>
            </p:cxnSp>
            <p:cxnSp>
              <p:nvCxnSpPr>
                <p:cNvPr id="419" name="Google Shape;343;p14">
                  <a:extLst>
                    <a:ext uri="{FF2B5EF4-FFF2-40B4-BE49-F238E27FC236}">
                      <a16:creationId xmlns:a16="http://schemas.microsoft.com/office/drawing/2014/main" id="{AD2274AD-1EDE-4D01-8F62-EEB1DF5F05E7}"/>
                    </a:ext>
                  </a:extLst>
                </p:cNvPr>
                <p:cNvCxnSpPr/>
                <p:nvPr/>
              </p:nvCxnSpPr>
              <p:spPr>
                <a:xfrm flipV="1">
                  <a:off x="3238165" y="3701375"/>
                  <a:ext cx="355858" cy="190127"/>
                </a:xfrm>
                <a:prstGeom prst="straightConnector1">
                  <a:avLst/>
                </a:prstGeom>
                <a:noFill/>
                <a:ln w="15875" cap="flat" cmpd="sng">
                  <a:solidFill>
                    <a:srgbClr val="81CFFF"/>
                  </a:solidFill>
                  <a:prstDash val="solid"/>
                  <a:round/>
                  <a:headEnd type="none" w="med" len="med"/>
                  <a:tailEnd type="arrow" w="sm" len="sm"/>
                </a:ln>
              </p:spPr>
            </p:cxnSp>
            <p:cxnSp>
              <p:nvCxnSpPr>
                <p:cNvPr id="420" name="Google Shape;344;p14">
                  <a:extLst>
                    <a:ext uri="{FF2B5EF4-FFF2-40B4-BE49-F238E27FC236}">
                      <a16:creationId xmlns:a16="http://schemas.microsoft.com/office/drawing/2014/main" id="{256A2223-BDC5-4EE4-9D4C-B50532EAF3FB}"/>
                    </a:ext>
                  </a:extLst>
                </p:cNvPr>
                <p:cNvCxnSpPr/>
                <p:nvPr/>
              </p:nvCxnSpPr>
              <p:spPr>
                <a:xfrm flipV="1">
                  <a:off x="3129084" y="3613990"/>
                  <a:ext cx="388431" cy="68953"/>
                </a:xfrm>
                <a:prstGeom prst="straightConnector1">
                  <a:avLst/>
                </a:prstGeom>
                <a:noFill/>
                <a:ln w="15875" cap="flat" cmpd="sng">
                  <a:solidFill>
                    <a:srgbClr val="81CFFF"/>
                  </a:solidFill>
                  <a:prstDash val="solid"/>
                  <a:round/>
                  <a:headEnd type="none" w="med" len="med"/>
                  <a:tailEnd type="arrow" w="sm" len="sm"/>
                </a:ln>
              </p:spPr>
            </p:cxnSp>
            <p:cxnSp>
              <p:nvCxnSpPr>
                <p:cNvPr id="421" name="Google Shape;345;p14">
                  <a:extLst>
                    <a:ext uri="{FF2B5EF4-FFF2-40B4-BE49-F238E27FC236}">
                      <a16:creationId xmlns:a16="http://schemas.microsoft.com/office/drawing/2014/main" id="{73DA004F-AE67-4AB2-8BCB-DA1CC3BF7C8E}"/>
                    </a:ext>
                  </a:extLst>
                </p:cNvPr>
                <p:cNvCxnSpPr/>
                <p:nvPr/>
              </p:nvCxnSpPr>
              <p:spPr>
                <a:xfrm>
                  <a:off x="2885347" y="2964052"/>
                  <a:ext cx="633833" cy="340844"/>
                </a:xfrm>
                <a:prstGeom prst="straightConnector1">
                  <a:avLst/>
                </a:prstGeom>
                <a:noFill/>
                <a:ln w="15875" cap="flat" cmpd="sng">
                  <a:solidFill>
                    <a:srgbClr val="81CFFF"/>
                  </a:solidFill>
                  <a:prstDash val="solid"/>
                  <a:round/>
                  <a:headEnd type="none" w="med" len="med"/>
                  <a:tailEnd type="arrow" w="sm" len="sm"/>
                </a:ln>
              </p:spPr>
            </p:cxnSp>
            <p:cxnSp>
              <p:nvCxnSpPr>
                <p:cNvPr id="422" name="Google Shape;346;p14">
                  <a:extLst>
                    <a:ext uri="{FF2B5EF4-FFF2-40B4-BE49-F238E27FC236}">
                      <a16:creationId xmlns:a16="http://schemas.microsoft.com/office/drawing/2014/main" id="{19D634EE-474F-476B-BD9D-C4D51791B281}"/>
                    </a:ext>
                  </a:extLst>
                </p:cNvPr>
                <p:cNvCxnSpPr/>
                <p:nvPr/>
              </p:nvCxnSpPr>
              <p:spPr>
                <a:xfrm>
                  <a:off x="2989149" y="3393286"/>
                  <a:ext cx="481088" cy="89068"/>
                </a:xfrm>
                <a:prstGeom prst="straightConnector1">
                  <a:avLst/>
                </a:prstGeom>
                <a:noFill/>
                <a:ln w="15875" cap="flat" cmpd="sng">
                  <a:solidFill>
                    <a:srgbClr val="81CFFF"/>
                  </a:solidFill>
                  <a:prstDash val="solid"/>
                  <a:round/>
                  <a:headEnd type="none" w="med" len="med"/>
                  <a:tailEnd type="arrow" w="sm" len="sm"/>
                </a:ln>
              </p:spPr>
            </p:cxnSp>
          </p:grpSp>
          <p:sp>
            <p:nvSpPr>
              <p:cNvPr id="113" name="Google Shape;413;p14">
                <a:extLst>
                  <a:ext uri="{FF2B5EF4-FFF2-40B4-BE49-F238E27FC236}">
                    <a16:creationId xmlns:a16="http://schemas.microsoft.com/office/drawing/2014/main" id="{4F6EAD7B-6555-4D61-A0A1-7AB7C75AEA0E}"/>
                  </a:ext>
                </a:extLst>
              </p:cNvPr>
              <p:cNvSpPr txBox="1"/>
              <p:nvPr/>
            </p:nvSpPr>
            <p:spPr>
              <a:xfrm>
                <a:off x="1179638" y="1953272"/>
                <a:ext cx="1303136" cy="310327"/>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material object collections</a:t>
                </a:r>
                <a:endParaRPr kumimoji="0"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sp>
            <p:nvSpPr>
              <p:cNvPr id="114" name="Google Shape;421;p14">
                <a:extLst>
                  <a:ext uri="{FF2B5EF4-FFF2-40B4-BE49-F238E27FC236}">
                    <a16:creationId xmlns:a16="http://schemas.microsoft.com/office/drawing/2014/main" id="{3B54B3D3-1BBC-438C-92E9-C57CF0C9636C}"/>
                  </a:ext>
                </a:extLst>
              </p:cNvPr>
              <p:cNvSpPr/>
              <p:nvPr/>
            </p:nvSpPr>
            <p:spPr>
              <a:xfrm>
                <a:off x="2742429" y="2815454"/>
                <a:ext cx="199023" cy="223901"/>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Google Shape;422;p14">
                <a:extLst>
                  <a:ext uri="{FF2B5EF4-FFF2-40B4-BE49-F238E27FC236}">
                    <a16:creationId xmlns:a16="http://schemas.microsoft.com/office/drawing/2014/main" id="{C0309902-0CF2-4636-8E7D-3532F44B69A3}"/>
                  </a:ext>
                </a:extLst>
              </p:cNvPr>
              <p:cNvSpPr/>
              <p:nvPr/>
            </p:nvSpPr>
            <p:spPr>
              <a:xfrm>
                <a:off x="3037140" y="2722846"/>
                <a:ext cx="255239" cy="287144"/>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Google Shape;434;p14">
                <a:extLst>
                  <a:ext uri="{FF2B5EF4-FFF2-40B4-BE49-F238E27FC236}">
                    <a16:creationId xmlns:a16="http://schemas.microsoft.com/office/drawing/2014/main" id="{E5AB5E4C-22E1-4E01-A02B-99A59EBBDB06}"/>
                  </a:ext>
                </a:extLst>
              </p:cNvPr>
              <p:cNvSpPr/>
              <p:nvPr/>
            </p:nvSpPr>
            <p:spPr>
              <a:xfrm>
                <a:off x="2794748" y="3014888"/>
                <a:ext cx="221639" cy="249349"/>
              </a:xfrm>
              <a:prstGeom prst="flowChartMagneticDisk">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Google Shape;341;p14">
                <a:extLst>
                  <a:ext uri="{FF2B5EF4-FFF2-40B4-BE49-F238E27FC236}">
                    <a16:creationId xmlns:a16="http://schemas.microsoft.com/office/drawing/2014/main" id="{41C335BF-78F6-4E11-B062-118DD3FFD131}"/>
                  </a:ext>
                </a:extLst>
              </p:cNvPr>
              <p:cNvSpPr txBox="1"/>
              <p:nvPr/>
            </p:nvSpPr>
            <p:spPr>
              <a:xfrm>
                <a:off x="3008253" y="2947623"/>
                <a:ext cx="548607" cy="22196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700" b="0" i="0" u="none" strike="noStrike" kern="1200" cap="none" spc="0" normalizeH="0" baseline="0" noProof="0">
                    <a:ln>
                      <a:noFill/>
                    </a:ln>
                    <a:solidFill>
                      <a:srgbClr val="434343"/>
                    </a:solidFill>
                    <a:effectLst/>
                    <a:uLnTx/>
                    <a:uFillTx/>
                    <a:latin typeface="Abel" panose="02000506030000020004" pitchFamily="2" charset="0"/>
                    <a:ea typeface="+mn-ea"/>
                    <a:cs typeface="+mn-cs"/>
                  </a:rPr>
                  <a:t>Europeana</a:t>
                </a:r>
                <a:endParaRPr kumimoji="0" sz="700" b="0" i="0" u="none" strike="noStrike" kern="1200" cap="none" spc="0" normalizeH="0" baseline="0" noProof="0">
                  <a:ln>
                    <a:noFill/>
                  </a:ln>
                  <a:solidFill>
                    <a:srgbClr val="434343"/>
                  </a:solidFill>
                  <a:effectLst/>
                  <a:uLnTx/>
                  <a:uFillTx/>
                  <a:latin typeface="Abel" panose="02000506030000020004" pitchFamily="2" charset="0"/>
                  <a:ea typeface="+mn-ea"/>
                  <a:cs typeface="+mn-cs"/>
                </a:endParaRPr>
              </a:p>
            </p:txBody>
          </p:sp>
          <p:grpSp>
            <p:nvGrpSpPr>
              <p:cNvPr id="118" name="Gruppieren 117">
                <a:extLst>
                  <a:ext uri="{FF2B5EF4-FFF2-40B4-BE49-F238E27FC236}">
                    <a16:creationId xmlns:a16="http://schemas.microsoft.com/office/drawing/2014/main" id="{41756FA7-6F28-46DE-B63F-0DA0124968FA}"/>
                  </a:ext>
                </a:extLst>
              </p:cNvPr>
              <p:cNvGrpSpPr/>
              <p:nvPr/>
            </p:nvGrpSpPr>
            <p:grpSpPr>
              <a:xfrm>
                <a:off x="1660491" y="2690746"/>
                <a:ext cx="1080184" cy="1672478"/>
                <a:chOff x="1513559" y="2115593"/>
                <a:chExt cx="987629" cy="1529173"/>
              </a:xfrm>
            </p:grpSpPr>
            <p:cxnSp>
              <p:nvCxnSpPr>
                <p:cNvPr id="282" name="Google Shape;225;p14">
                  <a:extLst>
                    <a:ext uri="{FF2B5EF4-FFF2-40B4-BE49-F238E27FC236}">
                      <a16:creationId xmlns:a16="http://schemas.microsoft.com/office/drawing/2014/main" id="{3B4157FD-B44C-4E0E-AFD5-D8312CA662ED}"/>
                    </a:ext>
                  </a:extLst>
                </p:cNvPr>
                <p:cNvCxnSpPr/>
                <p:nvPr/>
              </p:nvCxnSpPr>
              <p:spPr>
                <a:xfrm>
                  <a:off x="1742167" y="3234372"/>
                  <a:ext cx="289488" cy="86104"/>
                </a:xfrm>
                <a:prstGeom prst="straightConnector1">
                  <a:avLst/>
                </a:prstGeom>
                <a:noFill/>
                <a:ln w="9525" cap="flat" cmpd="sng">
                  <a:solidFill>
                    <a:srgbClr val="999999"/>
                  </a:solidFill>
                  <a:prstDash val="solid"/>
                  <a:round/>
                  <a:headEnd type="none" w="med" len="med"/>
                  <a:tailEnd type="triangle" w="med" len="med"/>
                </a:ln>
              </p:spPr>
            </p:cxnSp>
            <p:sp>
              <p:nvSpPr>
                <p:cNvPr id="283" name="Google Shape;259;p14">
                  <a:extLst>
                    <a:ext uri="{FF2B5EF4-FFF2-40B4-BE49-F238E27FC236}">
                      <a16:creationId xmlns:a16="http://schemas.microsoft.com/office/drawing/2014/main" id="{7F7D611A-8FA0-4459-846E-E63092C846B1}"/>
                    </a:ext>
                  </a:extLst>
                </p:cNvPr>
                <p:cNvSpPr/>
                <p:nvPr/>
              </p:nvSpPr>
              <p:spPr>
                <a:xfrm>
                  <a:off x="1682811" y="2893366"/>
                  <a:ext cx="272377" cy="162695"/>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284" name="Google Shape;260;p14">
                  <a:extLst>
                    <a:ext uri="{FF2B5EF4-FFF2-40B4-BE49-F238E27FC236}">
                      <a16:creationId xmlns:a16="http://schemas.microsoft.com/office/drawing/2014/main" id="{76541AD9-95EC-4221-94A9-4ECC5753B6E8}"/>
                    </a:ext>
                  </a:extLst>
                </p:cNvPr>
                <p:cNvSpPr/>
                <p:nvPr/>
              </p:nvSpPr>
              <p:spPr>
                <a:xfrm>
                  <a:off x="1691337" y="2918954"/>
                  <a:ext cx="264038" cy="136350"/>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5" name="Google Shape;261;p14">
                  <a:extLst>
                    <a:ext uri="{FF2B5EF4-FFF2-40B4-BE49-F238E27FC236}">
                      <a16:creationId xmlns:a16="http://schemas.microsoft.com/office/drawing/2014/main" id="{1DF47DB4-850A-4ACA-83DC-093634417269}"/>
                    </a:ext>
                  </a:extLst>
                </p:cNvPr>
                <p:cNvGrpSpPr/>
                <p:nvPr/>
              </p:nvGrpSpPr>
              <p:grpSpPr>
                <a:xfrm>
                  <a:off x="1742227" y="2920935"/>
                  <a:ext cx="164567" cy="133317"/>
                  <a:chOff x="2645825" y="1895475"/>
                  <a:chExt cx="374850" cy="447600"/>
                </a:xfrm>
              </p:grpSpPr>
              <p:cxnSp>
                <p:nvCxnSpPr>
                  <p:cNvPr id="413" name="Google Shape;262;p14">
                    <a:extLst>
                      <a:ext uri="{FF2B5EF4-FFF2-40B4-BE49-F238E27FC236}">
                        <a16:creationId xmlns:a16="http://schemas.microsoft.com/office/drawing/2014/main" id="{D037F79A-084E-4C40-9D71-1DB540EB3EC1}"/>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4" name="Google Shape;263;p14">
                    <a:extLst>
                      <a:ext uri="{FF2B5EF4-FFF2-40B4-BE49-F238E27FC236}">
                        <a16:creationId xmlns:a16="http://schemas.microsoft.com/office/drawing/2014/main" id="{8147BABA-CFD0-4E0F-A9B7-AC74DCE83D28}"/>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5" name="Google Shape;264;p14">
                    <a:extLst>
                      <a:ext uri="{FF2B5EF4-FFF2-40B4-BE49-F238E27FC236}">
                        <a16:creationId xmlns:a16="http://schemas.microsoft.com/office/drawing/2014/main" id="{22962DF6-144B-495F-861C-F5249160DFC4}"/>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6" name="Google Shape;265;p14">
                    <a:extLst>
                      <a:ext uri="{FF2B5EF4-FFF2-40B4-BE49-F238E27FC236}">
                        <a16:creationId xmlns:a16="http://schemas.microsoft.com/office/drawing/2014/main" id="{E0B97FD0-1D5F-49B7-A9FC-637D8C510181}"/>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286" name="Google Shape;266;p14">
                  <a:extLst>
                    <a:ext uri="{FF2B5EF4-FFF2-40B4-BE49-F238E27FC236}">
                      <a16:creationId xmlns:a16="http://schemas.microsoft.com/office/drawing/2014/main" id="{6F6F20AE-7D10-466A-BCF0-94534650840E}"/>
                    </a:ext>
                  </a:extLst>
                </p:cNvPr>
                <p:cNvCxnSpPr/>
                <p:nvPr/>
              </p:nvCxnSpPr>
              <p:spPr>
                <a:xfrm>
                  <a:off x="1694091" y="2954554"/>
                  <a:ext cx="260914" cy="0"/>
                </a:xfrm>
                <a:prstGeom prst="straightConnector1">
                  <a:avLst/>
                </a:prstGeom>
                <a:noFill/>
                <a:ln w="9525" cap="flat" cmpd="sng">
                  <a:solidFill>
                    <a:srgbClr val="999999"/>
                  </a:solidFill>
                  <a:prstDash val="solid"/>
                  <a:round/>
                  <a:headEnd type="none" w="med" len="med"/>
                  <a:tailEnd type="none" w="med" len="med"/>
                </a:ln>
              </p:spPr>
            </p:cxnSp>
            <p:cxnSp>
              <p:nvCxnSpPr>
                <p:cNvPr id="287" name="Google Shape;267;p14">
                  <a:extLst>
                    <a:ext uri="{FF2B5EF4-FFF2-40B4-BE49-F238E27FC236}">
                      <a16:creationId xmlns:a16="http://schemas.microsoft.com/office/drawing/2014/main" id="{B344EE0C-3FEF-4553-A6B0-110AB76916BC}"/>
                    </a:ext>
                  </a:extLst>
                </p:cNvPr>
                <p:cNvCxnSpPr/>
                <p:nvPr/>
              </p:nvCxnSpPr>
              <p:spPr>
                <a:xfrm>
                  <a:off x="1694091" y="2983189"/>
                  <a:ext cx="260914" cy="0"/>
                </a:xfrm>
                <a:prstGeom prst="straightConnector1">
                  <a:avLst/>
                </a:prstGeom>
                <a:noFill/>
                <a:ln w="9525" cap="flat" cmpd="sng">
                  <a:solidFill>
                    <a:srgbClr val="999999"/>
                  </a:solidFill>
                  <a:prstDash val="solid"/>
                  <a:round/>
                  <a:headEnd type="none" w="med" len="med"/>
                  <a:tailEnd type="none" w="med" len="med"/>
                </a:ln>
              </p:spPr>
            </p:cxnSp>
            <p:cxnSp>
              <p:nvCxnSpPr>
                <p:cNvPr id="288" name="Google Shape;268;p14">
                  <a:extLst>
                    <a:ext uri="{FF2B5EF4-FFF2-40B4-BE49-F238E27FC236}">
                      <a16:creationId xmlns:a16="http://schemas.microsoft.com/office/drawing/2014/main" id="{5A2C8A11-293E-434A-9B01-7760728BE044}"/>
                    </a:ext>
                  </a:extLst>
                </p:cNvPr>
                <p:cNvCxnSpPr/>
                <p:nvPr/>
              </p:nvCxnSpPr>
              <p:spPr>
                <a:xfrm>
                  <a:off x="1694091" y="3017497"/>
                  <a:ext cx="260914" cy="0"/>
                </a:xfrm>
                <a:prstGeom prst="straightConnector1">
                  <a:avLst/>
                </a:prstGeom>
                <a:noFill/>
                <a:ln w="9525" cap="flat" cmpd="sng">
                  <a:solidFill>
                    <a:srgbClr val="999999"/>
                  </a:solidFill>
                  <a:prstDash val="solid"/>
                  <a:round/>
                  <a:headEnd type="none" w="med" len="med"/>
                  <a:tailEnd type="none" w="med" len="med"/>
                </a:ln>
              </p:spPr>
            </p:cxnSp>
            <p:cxnSp>
              <p:nvCxnSpPr>
                <p:cNvPr id="289" name="Google Shape;269;p14">
                  <a:extLst>
                    <a:ext uri="{FF2B5EF4-FFF2-40B4-BE49-F238E27FC236}">
                      <a16:creationId xmlns:a16="http://schemas.microsoft.com/office/drawing/2014/main" id="{BDDCDEF1-6B5B-484B-B4E4-8C38105F9A06}"/>
                    </a:ext>
                  </a:extLst>
                </p:cNvPr>
                <p:cNvCxnSpPr/>
                <p:nvPr/>
              </p:nvCxnSpPr>
              <p:spPr>
                <a:xfrm>
                  <a:off x="1682811" y="2893470"/>
                  <a:ext cx="7864" cy="24898"/>
                </a:xfrm>
                <a:prstGeom prst="straightConnector1">
                  <a:avLst/>
                </a:prstGeom>
                <a:noFill/>
                <a:ln w="9525" cap="flat" cmpd="sng">
                  <a:solidFill>
                    <a:srgbClr val="666666"/>
                  </a:solidFill>
                  <a:prstDash val="solid"/>
                  <a:round/>
                  <a:headEnd type="none" w="med" len="med"/>
                  <a:tailEnd type="none" w="med" len="med"/>
                </a:ln>
              </p:spPr>
            </p:cxnSp>
            <p:sp>
              <p:nvSpPr>
                <p:cNvPr id="290" name="Google Shape;271;p14">
                  <a:extLst>
                    <a:ext uri="{FF2B5EF4-FFF2-40B4-BE49-F238E27FC236}">
                      <a16:creationId xmlns:a16="http://schemas.microsoft.com/office/drawing/2014/main" id="{8B8FAE97-B50D-48C5-883E-4808F062A87B}"/>
                    </a:ext>
                  </a:extLst>
                </p:cNvPr>
                <p:cNvSpPr/>
                <p:nvPr/>
              </p:nvSpPr>
              <p:spPr>
                <a:xfrm>
                  <a:off x="1702649" y="3012709"/>
                  <a:ext cx="268895" cy="160616"/>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291" name="Google Shape;272;p14">
                  <a:extLst>
                    <a:ext uri="{FF2B5EF4-FFF2-40B4-BE49-F238E27FC236}">
                      <a16:creationId xmlns:a16="http://schemas.microsoft.com/office/drawing/2014/main" id="{40B42154-BB2D-4125-8C86-873603E19124}"/>
                    </a:ext>
                  </a:extLst>
                </p:cNvPr>
                <p:cNvSpPr/>
                <p:nvPr/>
              </p:nvSpPr>
              <p:spPr>
                <a:xfrm>
                  <a:off x="1711066" y="3037971"/>
                  <a:ext cx="260663" cy="134608"/>
                </a:xfrm>
                <a:prstGeom prst="rect">
                  <a:avLst/>
                </a:prstGeom>
                <a:solidFill>
                  <a:srgbClr val="E2E2E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92" name="Google Shape;273;p14">
                  <a:extLst>
                    <a:ext uri="{FF2B5EF4-FFF2-40B4-BE49-F238E27FC236}">
                      <a16:creationId xmlns:a16="http://schemas.microsoft.com/office/drawing/2014/main" id="{FDC4B846-2F1D-476E-B7D3-D367845A18E7}"/>
                    </a:ext>
                  </a:extLst>
                </p:cNvPr>
                <p:cNvGrpSpPr/>
                <p:nvPr/>
              </p:nvGrpSpPr>
              <p:grpSpPr>
                <a:xfrm>
                  <a:off x="1761305" y="3039927"/>
                  <a:ext cx="162464" cy="131615"/>
                  <a:chOff x="2645825" y="1895475"/>
                  <a:chExt cx="374850" cy="447600"/>
                </a:xfrm>
              </p:grpSpPr>
              <p:cxnSp>
                <p:nvCxnSpPr>
                  <p:cNvPr id="409" name="Google Shape;274;p14">
                    <a:extLst>
                      <a:ext uri="{FF2B5EF4-FFF2-40B4-BE49-F238E27FC236}">
                        <a16:creationId xmlns:a16="http://schemas.microsoft.com/office/drawing/2014/main" id="{BAB81E3A-4DC5-4B81-B65B-656773EC3C3E}"/>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0" name="Google Shape;275;p14">
                    <a:extLst>
                      <a:ext uri="{FF2B5EF4-FFF2-40B4-BE49-F238E27FC236}">
                        <a16:creationId xmlns:a16="http://schemas.microsoft.com/office/drawing/2014/main" id="{EB175D11-F7BC-48E3-9095-1745E77AEE88}"/>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1" name="Google Shape;276;p14">
                    <a:extLst>
                      <a:ext uri="{FF2B5EF4-FFF2-40B4-BE49-F238E27FC236}">
                        <a16:creationId xmlns:a16="http://schemas.microsoft.com/office/drawing/2014/main" id="{7B0A4A51-692B-47BF-82D3-D7793BDF22AB}"/>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12" name="Google Shape;277;p14">
                    <a:extLst>
                      <a:ext uri="{FF2B5EF4-FFF2-40B4-BE49-F238E27FC236}">
                        <a16:creationId xmlns:a16="http://schemas.microsoft.com/office/drawing/2014/main" id="{1CEA80C2-F816-488D-9310-CDE5CC06B156}"/>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293" name="Google Shape;278;p14">
                  <a:extLst>
                    <a:ext uri="{FF2B5EF4-FFF2-40B4-BE49-F238E27FC236}">
                      <a16:creationId xmlns:a16="http://schemas.microsoft.com/office/drawing/2014/main" id="{E5303DE3-76F6-4410-BA66-6A1E9360C062}"/>
                    </a:ext>
                  </a:extLst>
                </p:cNvPr>
                <p:cNvCxnSpPr/>
                <p:nvPr/>
              </p:nvCxnSpPr>
              <p:spPr>
                <a:xfrm>
                  <a:off x="1713785" y="3073117"/>
                  <a:ext cx="257579" cy="0"/>
                </a:xfrm>
                <a:prstGeom prst="straightConnector1">
                  <a:avLst/>
                </a:prstGeom>
                <a:noFill/>
                <a:ln w="9525" cap="flat" cmpd="sng">
                  <a:solidFill>
                    <a:srgbClr val="999999"/>
                  </a:solidFill>
                  <a:prstDash val="solid"/>
                  <a:round/>
                  <a:headEnd type="none" w="med" len="med"/>
                  <a:tailEnd type="none" w="med" len="med"/>
                </a:ln>
              </p:spPr>
            </p:cxnSp>
            <p:cxnSp>
              <p:nvCxnSpPr>
                <p:cNvPr id="294" name="Google Shape;279;p14">
                  <a:extLst>
                    <a:ext uri="{FF2B5EF4-FFF2-40B4-BE49-F238E27FC236}">
                      <a16:creationId xmlns:a16="http://schemas.microsoft.com/office/drawing/2014/main" id="{507EAC40-34ED-4B18-8B99-C122100EF176}"/>
                    </a:ext>
                  </a:extLst>
                </p:cNvPr>
                <p:cNvCxnSpPr/>
                <p:nvPr/>
              </p:nvCxnSpPr>
              <p:spPr>
                <a:xfrm>
                  <a:off x="1713785" y="3101386"/>
                  <a:ext cx="257579" cy="0"/>
                </a:xfrm>
                <a:prstGeom prst="straightConnector1">
                  <a:avLst/>
                </a:prstGeom>
                <a:noFill/>
                <a:ln w="9525" cap="flat" cmpd="sng">
                  <a:solidFill>
                    <a:srgbClr val="999999"/>
                  </a:solidFill>
                  <a:prstDash val="solid"/>
                  <a:round/>
                  <a:headEnd type="none" w="med" len="med"/>
                  <a:tailEnd type="none" w="med" len="med"/>
                </a:ln>
              </p:spPr>
            </p:cxnSp>
            <p:cxnSp>
              <p:nvCxnSpPr>
                <p:cNvPr id="295" name="Google Shape;280;p14">
                  <a:extLst>
                    <a:ext uri="{FF2B5EF4-FFF2-40B4-BE49-F238E27FC236}">
                      <a16:creationId xmlns:a16="http://schemas.microsoft.com/office/drawing/2014/main" id="{AD5944E0-EFB3-45ED-A5BA-08E2EB0CF0F3}"/>
                    </a:ext>
                  </a:extLst>
                </p:cNvPr>
                <p:cNvCxnSpPr/>
                <p:nvPr/>
              </p:nvCxnSpPr>
              <p:spPr>
                <a:xfrm>
                  <a:off x="1713785" y="3135256"/>
                  <a:ext cx="257579" cy="0"/>
                </a:xfrm>
                <a:prstGeom prst="straightConnector1">
                  <a:avLst/>
                </a:prstGeom>
                <a:noFill/>
                <a:ln w="9525" cap="flat" cmpd="sng">
                  <a:solidFill>
                    <a:srgbClr val="999999"/>
                  </a:solidFill>
                  <a:prstDash val="solid"/>
                  <a:round/>
                  <a:headEnd type="none" w="med" len="med"/>
                  <a:tailEnd type="none" w="med" len="med"/>
                </a:ln>
              </p:spPr>
            </p:cxnSp>
            <p:cxnSp>
              <p:nvCxnSpPr>
                <p:cNvPr id="296" name="Google Shape;281;p14">
                  <a:extLst>
                    <a:ext uri="{FF2B5EF4-FFF2-40B4-BE49-F238E27FC236}">
                      <a16:creationId xmlns:a16="http://schemas.microsoft.com/office/drawing/2014/main" id="{E0FB169D-30BD-46C9-853C-7AB016746DFA}"/>
                    </a:ext>
                  </a:extLst>
                </p:cNvPr>
                <p:cNvCxnSpPr/>
                <p:nvPr/>
              </p:nvCxnSpPr>
              <p:spPr>
                <a:xfrm>
                  <a:off x="1702649" y="3012813"/>
                  <a:ext cx="7764" cy="24581"/>
                </a:xfrm>
                <a:prstGeom prst="straightConnector1">
                  <a:avLst/>
                </a:prstGeom>
                <a:noFill/>
                <a:ln w="9525" cap="flat" cmpd="sng">
                  <a:solidFill>
                    <a:srgbClr val="666666"/>
                  </a:solidFill>
                  <a:prstDash val="solid"/>
                  <a:round/>
                  <a:headEnd type="none" w="med" len="med"/>
                  <a:tailEnd type="none" w="med" len="med"/>
                </a:ln>
              </p:spPr>
            </p:cxnSp>
            <p:sp>
              <p:nvSpPr>
                <p:cNvPr id="297" name="Google Shape;283;p14">
                  <a:extLst>
                    <a:ext uri="{FF2B5EF4-FFF2-40B4-BE49-F238E27FC236}">
                      <a16:creationId xmlns:a16="http://schemas.microsoft.com/office/drawing/2014/main" id="{7D75E65D-27D4-4A64-9BFC-5E369593E434}"/>
                    </a:ext>
                  </a:extLst>
                </p:cNvPr>
                <p:cNvSpPr/>
                <p:nvPr/>
              </p:nvSpPr>
              <p:spPr>
                <a:xfrm>
                  <a:off x="1708371" y="3131436"/>
                  <a:ext cx="289373" cy="172796"/>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298" name="Google Shape;284;p14">
                  <a:extLst>
                    <a:ext uri="{FF2B5EF4-FFF2-40B4-BE49-F238E27FC236}">
                      <a16:creationId xmlns:a16="http://schemas.microsoft.com/office/drawing/2014/main" id="{919B4D82-8031-4DF9-880D-E8E63B0D3AB3}"/>
                    </a:ext>
                  </a:extLst>
                </p:cNvPr>
                <p:cNvSpPr/>
                <p:nvPr/>
              </p:nvSpPr>
              <p:spPr>
                <a:xfrm>
                  <a:off x="1717427" y="3158613"/>
                  <a:ext cx="280513" cy="144815"/>
                </a:xfrm>
                <a:prstGeom prst="rect">
                  <a:avLst/>
                </a:prstGeom>
                <a:solidFill>
                  <a:srgbClr val="ECECE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99" name="Google Shape;285;p14">
                  <a:extLst>
                    <a:ext uri="{FF2B5EF4-FFF2-40B4-BE49-F238E27FC236}">
                      <a16:creationId xmlns:a16="http://schemas.microsoft.com/office/drawing/2014/main" id="{435F99D8-95DB-49AD-A8F1-3E4EA7F7908F}"/>
                    </a:ext>
                  </a:extLst>
                </p:cNvPr>
                <p:cNvGrpSpPr/>
                <p:nvPr/>
              </p:nvGrpSpPr>
              <p:grpSpPr>
                <a:xfrm>
                  <a:off x="1771494" y="3160716"/>
                  <a:ext cx="174836" cy="141594"/>
                  <a:chOff x="2645825" y="1895475"/>
                  <a:chExt cx="374850" cy="447600"/>
                </a:xfrm>
              </p:grpSpPr>
              <p:cxnSp>
                <p:nvCxnSpPr>
                  <p:cNvPr id="405" name="Google Shape;286;p14">
                    <a:extLst>
                      <a:ext uri="{FF2B5EF4-FFF2-40B4-BE49-F238E27FC236}">
                        <a16:creationId xmlns:a16="http://schemas.microsoft.com/office/drawing/2014/main" id="{C5AA0B5E-A306-4376-B882-CEBB244A8F88}"/>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6" name="Google Shape;287;p14">
                    <a:extLst>
                      <a:ext uri="{FF2B5EF4-FFF2-40B4-BE49-F238E27FC236}">
                        <a16:creationId xmlns:a16="http://schemas.microsoft.com/office/drawing/2014/main" id="{5A7ED51D-0549-4544-8145-5D742124B009}"/>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7" name="Google Shape;288;p14">
                    <a:extLst>
                      <a:ext uri="{FF2B5EF4-FFF2-40B4-BE49-F238E27FC236}">
                        <a16:creationId xmlns:a16="http://schemas.microsoft.com/office/drawing/2014/main" id="{41C131AF-966E-4528-AF50-DCF820E294CF}"/>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8" name="Google Shape;289;p14">
                    <a:extLst>
                      <a:ext uri="{FF2B5EF4-FFF2-40B4-BE49-F238E27FC236}">
                        <a16:creationId xmlns:a16="http://schemas.microsoft.com/office/drawing/2014/main" id="{7090E678-33A2-43DE-99D4-D780338A373B}"/>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00" name="Google Shape;290;p14">
                  <a:extLst>
                    <a:ext uri="{FF2B5EF4-FFF2-40B4-BE49-F238E27FC236}">
                      <a16:creationId xmlns:a16="http://schemas.microsoft.com/office/drawing/2014/main" id="{9C51F7CB-9231-4955-81B9-58DBEE79266E}"/>
                    </a:ext>
                  </a:extLst>
                </p:cNvPr>
                <p:cNvCxnSpPr/>
                <p:nvPr/>
              </p:nvCxnSpPr>
              <p:spPr>
                <a:xfrm>
                  <a:off x="1720353" y="3196423"/>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01" name="Google Shape;291;p14">
                  <a:extLst>
                    <a:ext uri="{FF2B5EF4-FFF2-40B4-BE49-F238E27FC236}">
                      <a16:creationId xmlns:a16="http://schemas.microsoft.com/office/drawing/2014/main" id="{EBE45323-C580-47FD-AA2C-E592F1736F08}"/>
                    </a:ext>
                  </a:extLst>
                </p:cNvPr>
                <p:cNvCxnSpPr/>
                <p:nvPr/>
              </p:nvCxnSpPr>
              <p:spPr>
                <a:xfrm>
                  <a:off x="1720353" y="3226836"/>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02" name="Google Shape;292;p14">
                  <a:extLst>
                    <a:ext uri="{FF2B5EF4-FFF2-40B4-BE49-F238E27FC236}">
                      <a16:creationId xmlns:a16="http://schemas.microsoft.com/office/drawing/2014/main" id="{BFDFA24D-2BA9-4C5B-8F8D-4417F16BB6C5}"/>
                    </a:ext>
                  </a:extLst>
                </p:cNvPr>
                <p:cNvCxnSpPr/>
                <p:nvPr/>
              </p:nvCxnSpPr>
              <p:spPr>
                <a:xfrm>
                  <a:off x="1720353" y="3263274"/>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03" name="Google Shape;293;p14">
                  <a:extLst>
                    <a:ext uri="{FF2B5EF4-FFF2-40B4-BE49-F238E27FC236}">
                      <a16:creationId xmlns:a16="http://schemas.microsoft.com/office/drawing/2014/main" id="{4E2D3EFB-4F30-47FD-95D5-63B73034EC93}"/>
                    </a:ext>
                  </a:extLst>
                </p:cNvPr>
                <p:cNvCxnSpPr/>
                <p:nvPr/>
              </p:nvCxnSpPr>
              <p:spPr>
                <a:xfrm>
                  <a:off x="1708371" y="3131546"/>
                  <a:ext cx="8355" cy="26445"/>
                </a:xfrm>
                <a:prstGeom prst="straightConnector1">
                  <a:avLst/>
                </a:prstGeom>
                <a:noFill/>
                <a:ln w="9525" cap="flat" cmpd="sng">
                  <a:solidFill>
                    <a:srgbClr val="666666"/>
                  </a:solidFill>
                  <a:prstDash val="solid"/>
                  <a:round/>
                  <a:headEnd type="none" w="med" len="med"/>
                  <a:tailEnd type="none" w="med" len="med"/>
                </a:ln>
              </p:spPr>
            </p:cxnSp>
            <p:sp>
              <p:nvSpPr>
                <p:cNvPr id="304" name="Google Shape;295;p14">
                  <a:extLst>
                    <a:ext uri="{FF2B5EF4-FFF2-40B4-BE49-F238E27FC236}">
                      <a16:creationId xmlns:a16="http://schemas.microsoft.com/office/drawing/2014/main" id="{083A1450-1790-4708-9BF3-F4984BA3309F}"/>
                    </a:ext>
                  </a:extLst>
                </p:cNvPr>
                <p:cNvSpPr/>
                <p:nvPr/>
              </p:nvSpPr>
              <p:spPr>
                <a:xfrm>
                  <a:off x="1721269" y="3254878"/>
                  <a:ext cx="289373" cy="172796"/>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05" name="Google Shape;296;p14">
                  <a:extLst>
                    <a:ext uri="{FF2B5EF4-FFF2-40B4-BE49-F238E27FC236}">
                      <a16:creationId xmlns:a16="http://schemas.microsoft.com/office/drawing/2014/main" id="{249553F1-5C89-4414-835C-EE1F65ECF2F5}"/>
                    </a:ext>
                  </a:extLst>
                </p:cNvPr>
                <p:cNvSpPr/>
                <p:nvPr/>
              </p:nvSpPr>
              <p:spPr>
                <a:xfrm>
                  <a:off x="1730327" y="3282055"/>
                  <a:ext cx="280513" cy="144815"/>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06" name="Google Shape;297;p14">
                  <a:extLst>
                    <a:ext uri="{FF2B5EF4-FFF2-40B4-BE49-F238E27FC236}">
                      <a16:creationId xmlns:a16="http://schemas.microsoft.com/office/drawing/2014/main" id="{C112D3C8-FB88-4DC7-AB06-6DAFBCBA2510}"/>
                    </a:ext>
                  </a:extLst>
                </p:cNvPr>
                <p:cNvGrpSpPr/>
                <p:nvPr/>
              </p:nvGrpSpPr>
              <p:grpSpPr>
                <a:xfrm>
                  <a:off x="1784393" y="3284159"/>
                  <a:ext cx="174836" cy="141594"/>
                  <a:chOff x="2645825" y="1895475"/>
                  <a:chExt cx="374850" cy="447600"/>
                </a:xfrm>
              </p:grpSpPr>
              <p:cxnSp>
                <p:nvCxnSpPr>
                  <p:cNvPr id="401" name="Google Shape;298;p14">
                    <a:extLst>
                      <a:ext uri="{FF2B5EF4-FFF2-40B4-BE49-F238E27FC236}">
                        <a16:creationId xmlns:a16="http://schemas.microsoft.com/office/drawing/2014/main" id="{AED91DD3-4B02-434C-9978-91AB3F6DCC62}"/>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2" name="Google Shape;299;p14">
                    <a:extLst>
                      <a:ext uri="{FF2B5EF4-FFF2-40B4-BE49-F238E27FC236}">
                        <a16:creationId xmlns:a16="http://schemas.microsoft.com/office/drawing/2014/main" id="{C298135D-C771-45D9-B5A5-C04CA04FE45D}"/>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3" name="Google Shape;300;p14">
                    <a:extLst>
                      <a:ext uri="{FF2B5EF4-FFF2-40B4-BE49-F238E27FC236}">
                        <a16:creationId xmlns:a16="http://schemas.microsoft.com/office/drawing/2014/main" id="{A89B0D19-C677-46B4-8F2B-7250C490AD2F}"/>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4" name="Google Shape;301;p14">
                    <a:extLst>
                      <a:ext uri="{FF2B5EF4-FFF2-40B4-BE49-F238E27FC236}">
                        <a16:creationId xmlns:a16="http://schemas.microsoft.com/office/drawing/2014/main" id="{6FEF26DB-E40E-4344-AD27-280418C05D10}"/>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07" name="Google Shape;302;p14">
                  <a:extLst>
                    <a:ext uri="{FF2B5EF4-FFF2-40B4-BE49-F238E27FC236}">
                      <a16:creationId xmlns:a16="http://schemas.microsoft.com/office/drawing/2014/main" id="{FA138AB1-3F77-4692-AF8F-714255CB043E}"/>
                    </a:ext>
                  </a:extLst>
                </p:cNvPr>
                <p:cNvCxnSpPr/>
                <p:nvPr/>
              </p:nvCxnSpPr>
              <p:spPr>
                <a:xfrm>
                  <a:off x="1733253" y="3319866"/>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08" name="Google Shape;303;p14">
                  <a:extLst>
                    <a:ext uri="{FF2B5EF4-FFF2-40B4-BE49-F238E27FC236}">
                      <a16:creationId xmlns:a16="http://schemas.microsoft.com/office/drawing/2014/main" id="{1FF0F9AC-FD31-45FE-964B-15625FC44DCB}"/>
                    </a:ext>
                  </a:extLst>
                </p:cNvPr>
                <p:cNvCxnSpPr/>
                <p:nvPr/>
              </p:nvCxnSpPr>
              <p:spPr>
                <a:xfrm>
                  <a:off x="1733253" y="3350279"/>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09" name="Google Shape;304;p14">
                  <a:extLst>
                    <a:ext uri="{FF2B5EF4-FFF2-40B4-BE49-F238E27FC236}">
                      <a16:creationId xmlns:a16="http://schemas.microsoft.com/office/drawing/2014/main" id="{83F2DDD4-8D79-43DE-820D-B48D18F8C0E6}"/>
                    </a:ext>
                  </a:extLst>
                </p:cNvPr>
                <p:cNvCxnSpPr/>
                <p:nvPr/>
              </p:nvCxnSpPr>
              <p:spPr>
                <a:xfrm>
                  <a:off x="1733253" y="3386716"/>
                  <a:ext cx="277194" cy="0"/>
                </a:xfrm>
                <a:prstGeom prst="straightConnector1">
                  <a:avLst/>
                </a:prstGeom>
                <a:noFill/>
                <a:ln w="9525" cap="flat" cmpd="sng">
                  <a:solidFill>
                    <a:srgbClr val="999999"/>
                  </a:solidFill>
                  <a:prstDash val="solid"/>
                  <a:round/>
                  <a:headEnd type="none" w="med" len="med"/>
                  <a:tailEnd type="none" w="med" len="med"/>
                </a:ln>
              </p:spPr>
            </p:cxnSp>
            <p:cxnSp>
              <p:nvCxnSpPr>
                <p:cNvPr id="310" name="Google Shape;305;p14">
                  <a:extLst>
                    <a:ext uri="{FF2B5EF4-FFF2-40B4-BE49-F238E27FC236}">
                      <a16:creationId xmlns:a16="http://schemas.microsoft.com/office/drawing/2014/main" id="{22D6F818-2FA1-4E8C-A94A-7FD795715BAE}"/>
                    </a:ext>
                  </a:extLst>
                </p:cNvPr>
                <p:cNvCxnSpPr/>
                <p:nvPr/>
              </p:nvCxnSpPr>
              <p:spPr>
                <a:xfrm>
                  <a:off x="1721269" y="3254989"/>
                  <a:ext cx="8355" cy="26445"/>
                </a:xfrm>
                <a:prstGeom prst="straightConnector1">
                  <a:avLst/>
                </a:prstGeom>
                <a:noFill/>
                <a:ln w="9525" cap="flat" cmpd="sng">
                  <a:solidFill>
                    <a:srgbClr val="666666"/>
                  </a:solidFill>
                  <a:prstDash val="solid"/>
                  <a:round/>
                  <a:headEnd type="none" w="med" len="med"/>
                  <a:tailEnd type="none" w="med" len="med"/>
                </a:ln>
              </p:spPr>
            </p:cxnSp>
            <p:sp>
              <p:nvSpPr>
                <p:cNvPr id="311" name="Google Shape;307;p14">
                  <a:extLst>
                    <a:ext uri="{FF2B5EF4-FFF2-40B4-BE49-F238E27FC236}">
                      <a16:creationId xmlns:a16="http://schemas.microsoft.com/office/drawing/2014/main" id="{90F8EE09-DB76-4B5A-91B1-E600A4E71F1C}"/>
                    </a:ext>
                  </a:extLst>
                </p:cNvPr>
                <p:cNvSpPr/>
                <p:nvPr/>
              </p:nvSpPr>
              <p:spPr>
                <a:xfrm>
                  <a:off x="1730913" y="3385008"/>
                  <a:ext cx="318746" cy="190375"/>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12" name="Google Shape;308;p14">
                  <a:extLst>
                    <a:ext uri="{FF2B5EF4-FFF2-40B4-BE49-F238E27FC236}">
                      <a16:creationId xmlns:a16="http://schemas.microsoft.com/office/drawing/2014/main" id="{6DD4F6A5-F540-412F-8A7D-C67F6760AE0E}"/>
                    </a:ext>
                  </a:extLst>
                </p:cNvPr>
                <p:cNvSpPr/>
                <p:nvPr/>
              </p:nvSpPr>
              <p:spPr>
                <a:xfrm>
                  <a:off x="1740890" y="3414949"/>
                  <a:ext cx="308986" cy="159549"/>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13" name="Google Shape;309;p14">
                  <a:extLst>
                    <a:ext uri="{FF2B5EF4-FFF2-40B4-BE49-F238E27FC236}">
                      <a16:creationId xmlns:a16="http://schemas.microsoft.com/office/drawing/2014/main" id="{E25ECE42-0F65-459F-A912-C9891E3BDB2D}"/>
                    </a:ext>
                  </a:extLst>
                </p:cNvPr>
                <p:cNvGrpSpPr/>
                <p:nvPr/>
              </p:nvGrpSpPr>
              <p:grpSpPr>
                <a:xfrm>
                  <a:off x="1800443" y="3417267"/>
                  <a:ext cx="192582" cy="156000"/>
                  <a:chOff x="2645825" y="1895475"/>
                  <a:chExt cx="374850" cy="447600"/>
                </a:xfrm>
              </p:grpSpPr>
              <p:cxnSp>
                <p:nvCxnSpPr>
                  <p:cNvPr id="397" name="Google Shape;310;p14">
                    <a:extLst>
                      <a:ext uri="{FF2B5EF4-FFF2-40B4-BE49-F238E27FC236}">
                        <a16:creationId xmlns:a16="http://schemas.microsoft.com/office/drawing/2014/main" id="{3486A23A-2BB1-4270-B3A4-5A062D3C4139}"/>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8" name="Google Shape;311;p14">
                    <a:extLst>
                      <a:ext uri="{FF2B5EF4-FFF2-40B4-BE49-F238E27FC236}">
                        <a16:creationId xmlns:a16="http://schemas.microsoft.com/office/drawing/2014/main" id="{F4EAC26F-4B70-4B95-8232-9E4A45E92EAE}"/>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9" name="Google Shape;312;p14">
                    <a:extLst>
                      <a:ext uri="{FF2B5EF4-FFF2-40B4-BE49-F238E27FC236}">
                        <a16:creationId xmlns:a16="http://schemas.microsoft.com/office/drawing/2014/main" id="{B41873CB-CFD9-4F51-9979-25B99B1E2B65}"/>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400" name="Google Shape;313;p14">
                    <a:extLst>
                      <a:ext uri="{FF2B5EF4-FFF2-40B4-BE49-F238E27FC236}">
                        <a16:creationId xmlns:a16="http://schemas.microsoft.com/office/drawing/2014/main" id="{081889A6-23FA-4AF3-AFAE-19A990EA544F}"/>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14" name="Google Shape;314;p14">
                  <a:extLst>
                    <a:ext uri="{FF2B5EF4-FFF2-40B4-BE49-F238E27FC236}">
                      <a16:creationId xmlns:a16="http://schemas.microsoft.com/office/drawing/2014/main" id="{8989D52B-7C3C-4CFB-A26D-D20070487C88}"/>
                    </a:ext>
                  </a:extLst>
                </p:cNvPr>
                <p:cNvCxnSpPr/>
                <p:nvPr/>
              </p:nvCxnSpPr>
              <p:spPr>
                <a:xfrm>
                  <a:off x="1744113" y="3456608"/>
                  <a:ext cx="305331" cy="0"/>
                </a:xfrm>
                <a:prstGeom prst="straightConnector1">
                  <a:avLst/>
                </a:prstGeom>
                <a:noFill/>
                <a:ln w="9525" cap="flat" cmpd="sng">
                  <a:solidFill>
                    <a:srgbClr val="999999"/>
                  </a:solidFill>
                  <a:prstDash val="solid"/>
                  <a:round/>
                  <a:headEnd type="none" w="med" len="med"/>
                  <a:tailEnd type="none" w="med" len="med"/>
                </a:ln>
              </p:spPr>
            </p:cxnSp>
            <p:cxnSp>
              <p:nvCxnSpPr>
                <p:cNvPr id="315" name="Google Shape;315;p14">
                  <a:extLst>
                    <a:ext uri="{FF2B5EF4-FFF2-40B4-BE49-F238E27FC236}">
                      <a16:creationId xmlns:a16="http://schemas.microsoft.com/office/drawing/2014/main" id="{0BAA7D22-0F65-4E5D-AA91-715453E727FE}"/>
                    </a:ext>
                  </a:extLst>
                </p:cNvPr>
                <p:cNvCxnSpPr/>
                <p:nvPr/>
              </p:nvCxnSpPr>
              <p:spPr>
                <a:xfrm>
                  <a:off x="1744113" y="3490114"/>
                  <a:ext cx="305331" cy="0"/>
                </a:xfrm>
                <a:prstGeom prst="straightConnector1">
                  <a:avLst/>
                </a:prstGeom>
                <a:noFill/>
                <a:ln w="9525" cap="flat" cmpd="sng">
                  <a:solidFill>
                    <a:srgbClr val="999999"/>
                  </a:solidFill>
                  <a:prstDash val="solid"/>
                  <a:round/>
                  <a:headEnd type="none" w="med" len="med"/>
                  <a:tailEnd type="none" w="med" len="med"/>
                </a:ln>
              </p:spPr>
            </p:cxnSp>
            <p:cxnSp>
              <p:nvCxnSpPr>
                <p:cNvPr id="316" name="Google Shape;316;p14">
                  <a:extLst>
                    <a:ext uri="{FF2B5EF4-FFF2-40B4-BE49-F238E27FC236}">
                      <a16:creationId xmlns:a16="http://schemas.microsoft.com/office/drawing/2014/main" id="{7D21C90D-D246-44F1-83DF-BB3C2CF82030}"/>
                    </a:ext>
                  </a:extLst>
                </p:cNvPr>
                <p:cNvCxnSpPr/>
                <p:nvPr/>
              </p:nvCxnSpPr>
              <p:spPr>
                <a:xfrm>
                  <a:off x="1744113" y="3530260"/>
                  <a:ext cx="305331" cy="0"/>
                </a:xfrm>
                <a:prstGeom prst="straightConnector1">
                  <a:avLst/>
                </a:prstGeom>
                <a:noFill/>
                <a:ln w="9525" cap="flat" cmpd="sng">
                  <a:solidFill>
                    <a:srgbClr val="999999"/>
                  </a:solidFill>
                  <a:prstDash val="solid"/>
                  <a:round/>
                  <a:headEnd type="none" w="med" len="med"/>
                  <a:tailEnd type="none" w="med" len="med"/>
                </a:ln>
              </p:spPr>
            </p:cxnSp>
            <p:cxnSp>
              <p:nvCxnSpPr>
                <p:cNvPr id="317" name="Google Shape;317;p14">
                  <a:extLst>
                    <a:ext uri="{FF2B5EF4-FFF2-40B4-BE49-F238E27FC236}">
                      <a16:creationId xmlns:a16="http://schemas.microsoft.com/office/drawing/2014/main" id="{BB4CC771-8B78-43F8-A711-9BB775A0965F}"/>
                    </a:ext>
                  </a:extLst>
                </p:cNvPr>
                <p:cNvCxnSpPr/>
                <p:nvPr/>
              </p:nvCxnSpPr>
              <p:spPr>
                <a:xfrm>
                  <a:off x="1730913" y="3385130"/>
                  <a:ext cx="9203" cy="29135"/>
                </a:xfrm>
                <a:prstGeom prst="straightConnector1">
                  <a:avLst/>
                </a:prstGeom>
                <a:noFill/>
                <a:ln w="9525" cap="flat" cmpd="sng">
                  <a:solidFill>
                    <a:srgbClr val="666666"/>
                  </a:solidFill>
                  <a:prstDash val="solid"/>
                  <a:round/>
                  <a:headEnd type="none" w="med" len="med"/>
                  <a:tailEnd type="none" w="med" len="med"/>
                </a:ln>
              </p:spPr>
            </p:cxnSp>
            <p:sp>
              <p:nvSpPr>
                <p:cNvPr id="318" name="Google Shape;354;p14">
                  <a:extLst>
                    <a:ext uri="{FF2B5EF4-FFF2-40B4-BE49-F238E27FC236}">
                      <a16:creationId xmlns:a16="http://schemas.microsoft.com/office/drawing/2014/main" id="{3F5EE47A-0460-45E1-939C-E3DA0F1B9884}"/>
                    </a:ext>
                  </a:extLst>
                </p:cNvPr>
                <p:cNvSpPr/>
                <p:nvPr/>
              </p:nvSpPr>
              <p:spPr>
                <a:xfrm>
                  <a:off x="1595798" y="2115593"/>
                  <a:ext cx="224086" cy="133850"/>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19" name="Google Shape;355;p14">
                  <a:extLst>
                    <a:ext uri="{FF2B5EF4-FFF2-40B4-BE49-F238E27FC236}">
                      <a16:creationId xmlns:a16="http://schemas.microsoft.com/office/drawing/2014/main" id="{65917401-A02D-4BE6-A5D6-A399F649029F}"/>
                    </a:ext>
                  </a:extLst>
                </p:cNvPr>
                <p:cNvSpPr/>
                <p:nvPr/>
              </p:nvSpPr>
              <p:spPr>
                <a:xfrm>
                  <a:off x="1602812" y="2136645"/>
                  <a:ext cx="217226" cy="112175"/>
                </a:xfrm>
                <a:prstGeom prst="rect">
                  <a:avLst/>
                </a:prstGeom>
                <a:solidFill>
                  <a:srgbClr val="D9D9D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20" name="Google Shape;356;p14">
                  <a:extLst>
                    <a:ext uri="{FF2B5EF4-FFF2-40B4-BE49-F238E27FC236}">
                      <a16:creationId xmlns:a16="http://schemas.microsoft.com/office/drawing/2014/main" id="{E497DAC7-E5C0-4C64-B044-77893E102DBD}"/>
                    </a:ext>
                  </a:extLst>
                </p:cNvPr>
                <p:cNvGrpSpPr/>
                <p:nvPr/>
              </p:nvGrpSpPr>
              <p:grpSpPr>
                <a:xfrm>
                  <a:off x="1644679" y="2138273"/>
                  <a:ext cx="135391" cy="109681"/>
                  <a:chOff x="2645825" y="1895475"/>
                  <a:chExt cx="374850" cy="447600"/>
                </a:xfrm>
              </p:grpSpPr>
              <p:cxnSp>
                <p:nvCxnSpPr>
                  <p:cNvPr id="393" name="Google Shape;357;p14">
                    <a:extLst>
                      <a:ext uri="{FF2B5EF4-FFF2-40B4-BE49-F238E27FC236}">
                        <a16:creationId xmlns:a16="http://schemas.microsoft.com/office/drawing/2014/main" id="{6B4A46AE-453D-4701-9E8D-9407C2885268}"/>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4" name="Google Shape;358;p14">
                    <a:extLst>
                      <a:ext uri="{FF2B5EF4-FFF2-40B4-BE49-F238E27FC236}">
                        <a16:creationId xmlns:a16="http://schemas.microsoft.com/office/drawing/2014/main" id="{A0AD887B-18C9-400A-81A5-C16FB1F1BE00}"/>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5" name="Google Shape;359;p14">
                    <a:extLst>
                      <a:ext uri="{FF2B5EF4-FFF2-40B4-BE49-F238E27FC236}">
                        <a16:creationId xmlns:a16="http://schemas.microsoft.com/office/drawing/2014/main" id="{E274D91B-DDFE-4B21-8407-DA0836B48A31}"/>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6" name="Google Shape;360;p14">
                    <a:extLst>
                      <a:ext uri="{FF2B5EF4-FFF2-40B4-BE49-F238E27FC236}">
                        <a16:creationId xmlns:a16="http://schemas.microsoft.com/office/drawing/2014/main" id="{3D61DFB6-9699-4223-99C9-9BD3FCA3BE12}"/>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21" name="Google Shape;361;p14">
                  <a:extLst>
                    <a:ext uri="{FF2B5EF4-FFF2-40B4-BE49-F238E27FC236}">
                      <a16:creationId xmlns:a16="http://schemas.microsoft.com/office/drawing/2014/main" id="{45D1DEB5-E947-41DA-AD2A-4A080F89D5B2}"/>
                    </a:ext>
                  </a:extLst>
                </p:cNvPr>
                <p:cNvCxnSpPr/>
                <p:nvPr/>
              </p:nvCxnSpPr>
              <p:spPr>
                <a:xfrm>
                  <a:off x="1605077" y="2165933"/>
                  <a:ext cx="214655" cy="0"/>
                </a:xfrm>
                <a:prstGeom prst="straightConnector1">
                  <a:avLst/>
                </a:prstGeom>
                <a:noFill/>
                <a:ln w="9525" cap="flat" cmpd="sng">
                  <a:solidFill>
                    <a:srgbClr val="999999"/>
                  </a:solidFill>
                  <a:prstDash val="solid"/>
                  <a:round/>
                  <a:headEnd type="none" w="med" len="med"/>
                  <a:tailEnd type="none" w="med" len="med"/>
                </a:ln>
              </p:spPr>
            </p:cxnSp>
            <p:cxnSp>
              <p:nvCxnSpPr>
                <p:cNvPr id="322" name="Google Shape;362;p14">
                  <a:extLst>
                    <a:ext uri="{FF2B5EF4-FFF2-40B4-BE49-F238E27FC236}">
                      <a16:creationId xmlns:a16="http://schemas.microsoft.com/office/drawing/2014/main" id="{D3234476-6D9F-4C19-B3F9-CC1AE40135ED}"/>
                    </a:ext>
                  </a:extLst>
                </p:cNvPr>
                <p:cNvCxnSpPr/>
                <p:nvPr/>
              </p:nvCxnSpPr>
              <p:spPr>
                <a:xfrm>
                  <a:off x="1605077" y="2189490"/>
                  <a:ext cx="214655" cy="0"/>
                </a:xfrm>
                <a:prstGeom prst="straightConnector1">
                  <a:avLst/>
                </a:prstGeom>
                <a:noFill/>
                <a:ln w="9525" cap="flat" cmpd="sng">
                  <a:solidFill>
                    <a:srgbClr val="999999"/>
                  </a:solidFill>
                  <a:prstDash val="solid"/>
                  <a:round/>
                  <a:headEnd type="none" w="med" len="med"/>
                  <a:tailEnd type="none" w="med" len="med"/>
                </a:ln>
              </p:spPr>
            </p:cxnSp>
            <p:cxnSp>
              <p:nvCxnSpPr>
                <p:cNvPr id="323" name="Google Shape;363;p14">
                  <a:extLst>
                    <a:ext uri="{FF2B5EF4-FFF2-40B4-BE49-F238E27FC236}">
                      <a16:creationId xmlns:a16="http://schemas.microsoft.com/office/drawing/2014/main" id="{F8BB6793-D27F-4632-974E-91E8F44BD4A1}"/>
                    </a:ext>
                  </a:extLst>
                </p:cNvPr>
                <p:cNvCxnSpPr/>
                <p:nvPr/>
              </p:nvCxnSpPr>
              <p:spPr>
                <a:xfrm>
                  <a:off x="1605077" y="2217717"/>
                  <a:ext cx="214655" cy="0"/>
                </a:xfrm>
                <a:prstGeom prst="straightConnector1">
                  <a:avLst/>
                </a:prstGeom>
                <a:noFill/>
                <a:ln w="9525" cap="flat" cmpd="sng">
                  <a:solidFill>
                    <a:srgbClr val="999999"/>
                  </a:solidFill>
                  <a:prstDash val="solid"/>
                  <a:round/>
                  <a:headEnd type="none" w="med" len="med"/>
                  <a:tailEnd type="none" w="med" len="med"/>
                </a:ln>
              </p:spPr>
            </p:cxnSp>
            <p:cxnSp>
              <p:nvCxnSpPr>
                <p:cNvPr id="324" name="Google Shape;364;p14">
                  <a:extLst>
                    <a:ext uri="{FF2B5EF4-FFF2-40B4-BE49-F238E27FC236}">
                      <a16:creationId xmlns:a16="http://schemas.microsoft.com/office/drawing/2014/main" id="{15D022BC-EF86-4082-9D56-89C37245DD43}"/>
                    </a:ext>
                  </a:extLst>
                </p:cNvPr>
                <p:cNvCxnSpPr/>
                <p:nvPr/>
              </p:nvCxnSpPr>
              <p:spPr>
                <a:xfrm>
                  <a:off x="1595798" y="2115679"/>
                  <a:ext cx="6470" cy="20484"/>
                </a:xfrm>
                <a:prstGeom prst="straightConnector1">
                  <a:avLst/>
                </a:prstGeom>
                <a:noFill/>
                <a:ln w="9525" cap="flat" cmpd="sng">
                  <a:solidFill>
                    <a:srgbClr val="666666"/>
                  </a:solidFill>
                  <a:prstDash val="solid"/>
                  <a:round/>
                  <a:headEnd type="none" w="med" len="med"/>
                  <a:tailEnd type="none" w="med" len="med"/>
                </a:ln>
              </p:spPr>
            </p:cxnSp>
            <p:sp>
              <p:nvSpPr>
                <p:cNvPr id="325" name="Google Shape;366;p14">
                  <a:extLst>
                    <a:ext uri="{FF2B5EF4-FFF2-40B4-BE49-F238E27FC236}">
                      <a16:creationId xmlns:a16="http://schemas.microsoft.com/office/drawing/2014/main" id="{BB7719EB-CF6A-4BDB-8906-C7020A643730}"/>
                    </a:ext>
                  </a:extLst>
                </p:cNvPr>
                <p:cNvSpPr/>
                <p:nvPr/>
              </p:nvSpPr>
              <p:spPr>
                <a:xfrm>
                  <a:off x="1612118" y="2213779"/>
                  <a:ext cx="221221" cy="132139"/>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26" name="Google Shape;367;p14">
                  <a:extLst>
                    <a:ext uri="{FF2B5EF4-FFF2-40B4-BE49-F238E27FC236}">
                      <a16:creationId xmlns:a16="http://schemas.microsoft.com/office/drawing/2014/main" id="{78F2F81B-5BB7-406E-94B6-2D32833E1655}"/>
                    </a:ext>
                  </a:extLst>
                </p:cNvPr>
                <p:cNvSpPr/>
                <p:nvPr/>
              </p:nvSpPr>
              <p:spPr>
                <a:xfrm>
                  <a:off x="1619043" y="2234560"/>
                  <a:ext cx="214448" cy="110743"/>
                </a:xfrm>
                <a:prstGeom prst="rect">
                  <a:avLst/>
                </a:prstGeom>
                <a:solidFill>
                  <a:srgbClr val="E2E2E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27" name="Google Shape;368;p14">
                  <a:extLst>
                    <a:ext uri="{FF2B5EF4-FFF2-40B4-BE49-F238E27FC236}">
                      <a16:creationId xmlns:a16="http://schemas.microsoft.com/office/drawing/2014/main" id="{0CE470F2-6519-404F-93F1-1C17D482FBA7}"/>
                    </a:ext>
                  </a:extLst>
                </p:cNvPr>
                <p:cNvGrpSpPr/>
                <p:nvPr/>
              </p:nvGrpSpPr>
              <p:grpSpPr>
                <a:xfrm>
                  <a:off x="1660374" y="2236169"/>
                  <a:ext cx="133660" cy="108279"/>
                  <a:chOff x="2645825" y="1895475"/>
                  <a:chExt cx="374850" cy="447600"/>
                </a:xfrm>
              </p:grpSpPr>
              <p:cxnSp>
                <p:nvCxnSpPr>
                  <p:cNvPr id="389" name="Google Shape;369;p14">
                    <a:extLst>
                      <a:ext uri="{FF2B5EF4-FFF2-40B4-BE49-F238E27FC236}">
                        <a16:creationId xmlns:a16="http://schemas.microsoft.com/office/drawing/2014/main" id="{C2A85525-345A-472D-9558-1C462AB19E0B}"/>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0" name="Google Shape;370;p14">
                    <a:extLst>
                      <a:ext uri="{FF2B5EF4-FFF2-40B4-BE49-F238E27FC236}">
                        <a16:creationId xmlns:a16="http://schemas.microsoft.com/office/drawing/2014/main" id="{F5BA974E-24C4-4B80-8617-BB52ED47D910}"/>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1" name="Google Shape;371;p14">
                    <a:extLst>
                      <a:ext uri="{FF2B5EF4-FFF2-40B4-BE49-F238E27FC236}">
                        <a16:creationId xmlns:a16="http://schemas.microsoft.com/office/drawing/2014/main" id="{D334BB19-3DC1-4940-90C3-93F089599B40}"/>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92" name="Google Shape;372;p14">
                    <a:extLst>
                      <a:ext uri="{FF2B5EF4-FFF2-40B4-BE49-F238E27FC236}">
                        <a16:creationId xmlns:a16="http://schemas.microsoft.com/office/drawing/2014/main" id="{19B96E3E-A3AB-4B9D-BFDC-983691466A70}"/>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28" name="Google Shape;373;p14">
                  <a:extLst>
                    <a:ext uri="{FF2B5EF4-FFF2-40B4-BE49-F238E27FC236}">
                      <a16:creationId xmlns:a16="http://schemas.microsoft.com/office/drawing/2014/main" id="{C8262379-A768-49BF-B30F-78A7368B3BC4}"/>
                    </a:ext>
                  </a:extLst>
                </p:cNvPr>
                <p:cNvCxnSpPr/>
                <p:nvPr/>
              </p:nvCxnSpPr>
              <p:spPr>
                <a:xfrm>
                  <a:off x="1621279" y="2263476"/>
                  <a:ext cx="211911" cy="0"/>
                </a:xfrm>
                <a:prstGeom prst="straightConnector1">
                  <a:avLst/>
                </a:prstGeom>
                <a:noFill/>
                <a:ln w="9525" cap="flat" cmpd="sng">
                  <a:solidFill>
                    <a:srgbClr val="999999"/>
                  </a:solidFill>
                  <a:prstDash val="solid"/>
                  <a:round/>
                  <a:headEnd type="none" w="med" len="med"/>
                  <a:tailEnd type="none" w="med" len="med"/>
                </a:ln>
              </p:spPr>
            </p:cxnSp>
            <p:cxnSp>
              <p:nvCxnSpPr>
                <p:cNvPr id="329" name="Google Shape;374;p14">
                  <a:extLst>
                    <a:ext uri="{FF2B5EF4-FFF2-40B4-BE49-F238E27FC236}">
                      <a16:creationId xmlns:a16="http://schemas.microsoft.com/office/drawing/2014/main" id="{04B9C636-4269-40ED-90A7-E4CC77F56431}"/>
                    </a:ext>
                  </a:extLst>
                </p:cNvPr>
                <p:cNvCxnSpPr/>
                <p:nvPr/>
              </p:nvCxnSpPr>
              <p:spPr>
                <a:xfrm>
                  <a:off x="1621279" y="2286732"/>
                  <a:ext cx="211911" cy="0"/>
                </a:xfrm>
                <a:prstGeom prst="straightConnector1">
                  <a:avLst/>
                </a:prstGeom>
                <a:noFill/>
                <a:ln w="9525" cap="flat" cmpd="sng">
                  <a:solidFill>
                    <a:srgbClr val="999999"/>
                  </a:solidFill>
                  <a:prstDash val="solid"/>
                  <a:round/>
                  <a:headEnd type="none" w="med" len="med"/>
                  <a:tailEnd type="none" w="med" len="med"/>
                </a:ln>
              </p:spPr>
            </p:cxnSp>
            <p:cxnSp>
              <p:nvCxnSpPr>
                <p:cNvPr id="330" name="Google Shape;375;p14">
                  <a:extLst>
                    <a:ext uri="{FF2B5EF4-FFF2-40B4-BE49-F238E27FC236}">
                      <a16:creationId xmlns:a16="http://schemas.microsoft.com/office/drawing/2014/main" id="{DFAC4519-2DB7-451D-B833-1B94349EBE9F}"/>
                    </a:ext>
                  </a:extLst>
                </p:cNvPr>
                <p:cNvCxnSpPr/>
                <p:nvPr/>
              </p:nvCxnSpPr>
              <p:spPr>
                <a:xfrm>
                  <a:off x="1621279" y="2314598"/>
                  <a:ext cx="211911" cy="0"/>
                </a:xfrm>
                <a:prstGeom prst="straightConnector1">
                  <a:avLst/>
                </a:prstGeom>
                <a:noFill/>
                <a:ln w="9525" cap="flat" cmpd="sng">
                  <a:solidFill>
                    <a:srgbClr val="999999"/>
                  </a:solidFill>
                  <a:prstDash val="solid"/>
                  <a:round/>
                  <a:headEnd type="none" w="med" len="med"/>
                  <a:tailEnd type="none" w="med" len="med"/>
                </a:ln>
              </p:spPr>
            </p:cxnSp>
            <p:cxnSp>
              <p:nvCxnSpPr>
                <p:cNvPr id="331" name="Google Shape;376;p14">
                  <a:extLst>
                    <a:ext uri="{FF2B5EF4-FFF2-40B4-BE49-F238E27FC236}">
                      <a16:creationId xmlns:a16="http://schemas.microsoft.com/office/drawing/2014/main" id="{8295F366-9E8B-4291-9594-C2E96DFB464E}"/>
                    </a:ext>
                  </a:extLst>
                </p:cNvPr>
                <p:cNvCxnSpPr/>
                <p:nvPr/>
              </p:nvCxnSpPr>
              <p:spPr>
                <a:xfrm>
                  <a:off x="1612118" y="2213863"/>
                  <a:ext cx="6387" cy="20223"/>
                </a:xfrm>
                <a:prstGeom prst="straightConnector1">
                  <a:avLst/>
                </a:prstGeom>
                <a:noFill/>
                <a:ln w="9525" cap="flat" cmpd="sng">
                  <a:solidFill>
                    <a:srgbClr val="666666"/>
                  </a:solidFill>
                  <a:prstDash val="solid"/>
                  <a:round/>
                  <a:headEnd type="none" w="med" len="med"/>
                  <a:tailEnd type="none" w="med" len="med"/>
                </a:ln>
              </p:spPr>
            </p:cxnSp>
            <p:sp>
              <p:nvSpPr>
                <p:cNvPr id="332" name="Google Shape;378;p14">
                  <a:extLst>
                    <a:ext uri="{FF2B5EF4-FFF2-40B4-BE49-F238E27FC236}">
                      <a16:creationId xmlns:a16="http://schemas.microsoft.com/office/drawing/2014/main" id="{65E1658D-AAB1-470B-B340-F174B29E9AFE}"/>
                    </a:ext>
                  </a:extLst>
                </p:cNvPr>
                <p:cNvSpPr/>
                <p:nvPr/>
              </p:nvSpPr>
              <p:spPr>
                <a:xfrm>
                  <a:off x="1616825" y="2311454"/>
                  <a:ext cx="238068" cy="142159"/>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33" name="Google Shape;379;p14">
                  <a:extLst>
                    <a:ext uri="{FF2B5EF4-FFF2-40B4-BE49-F238E27FC236}">
                      <a16:creationId xmlns:a16="http://schemas.microsoft.com/office/drawing/2014/main" id="{DEE57EAE-0E46-4251-BD5A-17240CDB6F0E}"/>
                    </a:ext>
                  </a:extLst>
                </p:cNvPr>
                <p:cNvSpPr/>
                <p:nvPr/>
              </p:nvSpPr>
              <p:spPr>
                <a:xfrm>
                  <a:off x="1624277" y="2333813"/>
                  <a:ext cx="230779" cy="119140"/>
                </a:xfrm>
                <a:prstGeom prst="rect">
                  <a:avLst/>
                </a:prstGeom>
                <a:solidFill>
                  <a:srgbClr val="ECECE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34" name="Google Shape;380;p14">
                  <a:extLst>
                    <a:ext uri="{FF2B5EF4-FFF2-40B4-BE49-F238E27FC236}">
                      <a16:creationId xmlns:a16="http://schemas.microsoft.com/office/drawing/2014/main" id="{75E76037-F130-491D-B392-97BC88A113C8}"/>
                    </a:ext>
                  </a:extLst>
                </p:cNvPr>
                <p:cNvGrpSpPr/>
                <p:nvPr/>
              </p:nvGrpSpPr>
              <p:grpSpPr>
                <a:xfrm>
                  <a:off x="1668757" y="2335543"/>
                  <a:ext cx="143838" cy="116490"/>
                  <a:chOff x="2645825" y="1895475"/>
                  <a:chExt cx="374850" cy="447600"/>
                </a:xfrm>
              </p:grpSpPr>
              <p:cxnSp>
                <p:nvCxnSpPr>
                  <p:cNvPr id="385" name="Google Shape;381;p14">
                    <a:extLst>
                      <a:ext uri="{FF2B5EF4-FFF2-40B4-BE49-F238E27FC236}">
                        <a16:creationId xmlns:a16="http://schemas.microsoft.com/office/drawing/2014/main" id="{6B7A6A6D-24B3-44BC-8F77-941DAA48BCA5}"/>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6" name="Google Shape;382;p14">
                    <a:extLst>
                      <a:ext uri="{FF2B5EF4-FFF2-40B4-BE49-F238E27FC236}">
                        <a16:creationId xmlns:a16="http://schemas.microsoft.com/office/drawing/2014/main" id="{CDF305BD-68DC-4031-BD36-0CB9E80608CE}"/>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7" name="Google Shape;383;p14">
                    <a:extLst>
                      <a:ext uri="{FF2B5EF4-FFF2-40B4-BE49-F238E27FC236}">
                        <a16:creationId xmlns:a16="http://schemas.microsoft.com/office/drawing/2014/main" id="{A715760B-52E8-4D61-92B8-C97CEF7B4596}"/>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8" name="Google Shape;384;p14">
                    <a:extLst>
                      <a:ext uri="{FF2B5EF4-FFF2-40B4-BE49-F238E27FC236}">
                        <a16:creationId xmlns:a16="http://schemas.microsoft.com/office/drawing/2014/main" id="{C7AA1FBF-772A-4A2F-877A-8F223EBE5ADD}"/>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35" name="Google Shape;385;p14">
                  <a:extLst>
                    <a:ext uri="{FF2B5EF4-FFF2-40B4-BE49-F238E27FC236}">
                      <a16:creationId xmlns:a16="http://schemas.microsoft.com/office/drawing/2014/main" id="{95596C35-F758-4AAC-A2CB-FC3BC4211FD5}"/>
                    </a:ext>
                  </a:extLst>
                </p:cNvPr>
                <p:cNvCxnSpPr/>
                <p:nvPr/>
              </p:nvCxnSpPr>
              <p:spPr>
                <a:xfrm>
                  <a:off x="1626684" y="2364919"/>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36" name="Google Shape;386;p14">
                  <a:extLst>
                    <a:ext uri="{FF2B5EF4-FFF2-40B4-BE49-F238E27FC236}">
                      <a16:creationId xmlns:a16="http://schemas.microsoft.com/office/drawing/2014/main" id="{C84CF456-A54A-4EDA-9A54-CE9AE91BFD61}"/>
                    </a:ext>
                  </a:extLst>
                </p:cNvPr>
                <p:cNvCxnSpPr/>
                <p:nvPr/>
              </p:nvCxnSpPr>
              <p:spPr>
                <a:xfrm>
                  <a:off x="1626684" y="2389939"/>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37" name="Google Shape;387;p14">
                  <a:extLst>
                    <a:ext uri="{FF2B5EF4-FFF2-40B4-BE49-F238E27FC236}">
                      <a16:creationId xmlns:a16="http://schemas.microsoft.com/office/drawing/2014/main" id="{F8845712-6908-437F-8EA7-803119E35F86}"/>
                    </a:ext>
                  </a:extLst>
                </p:cNvPr>
                <p:cNvCxnSpPr/>
                <p:nvPr/>
              </p:nvCxnSpPr>
              <p:spPr>
                <a:xfrm>
                  <a:off x="1626684" y="2419918"/>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38" name="Google Shape;388;p14">
                  <a:extLst>
                    <a:ext uri="{FF2B5EF4-FFF2-40B4-BE49-F238E27FC236}">
                      <a16:creationId xmlns:a16="http://schemas.microsoft.com/office/drawing/2014/main" id="{23380E07-DDF0-422B-B9F9-65CCCF40E421}"/>
                    </a:ext>
                  </a:extLst>
                </p:cNvPr>
                <p:cNvCxnSpPr/>
                <p:nvPr/>
              </p:nvCxnSpPr>
              <p:spPr>
                <a:xfrm>
                  <a:off x="1616825" y="2311545"/>
                  <a:ext cx="6874" cy="21756"/>
                </a:xfrm>
                <a:prstGeom prst="straightConnector1">
                  <a:avLst/>
                </a:prstGeom>
                <a:noFill/>
                <a:ln w="9525" cap="flat" cmpd="sng">
                  <a:solidFill>
                    <a:srgbClr val="666666"/>
                  </a:solidFill>
                  <a:prstDash val="solid"/>
                  <a:round/>
                  <a:headEnd type="none" w="med" len="med"/>
                  <a:tailEnd type="none" w="med" len="med"/>
                </a:ln>
              </p:spPr>
            </p:cxnSp>
            <p:sp>
              <p:nvSpPr>
                <p:cNvPr id="339" name="Google Shape;390;p14">
                  <a:extLst>
                    <a:ext uri="{FF2B5EF4-FFF2-40B4-BE49-F238E27FC236}">
                      <a16:creationId xmlns:a16="http://schemas.microsoft.com/office/drawing/2014/main" id="{56BFBEFE-22DC-4ED3-A747-DB97579C0BF3}"/>
                    </a:ext>
                  </a:extLst>
                </p:cNvPr>
                <p:cNvSpPr/>
                <p:nvPr/>
              </p:nvSpPr>
              <p:spPr>
                <a:xfrm>
                  <a:off x="1627437" y="2413012"/>
                  <a:ext cx="238068" cy="142159"/>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40" name="Google Shape;391;p14">
                  <a:extLst>
                    <a:ext uri="{FF2B5EF4-FFF2-40B4-BE49-F238E27FC236}">
                      <a16:creationId xmlns:a16="http://schemas.microsoft.com/office/drawing/2014/main" id="{3767081C-9E74-4EFF-9644-DA3CD0C3E723}"/>
                    </a:ext>
                  </a:extLst>
                </p:cNvPr>
                <p:cNvSpPr/>
                <p:nvPr/>
              </p:nvSpPr>
              <p:spPr>
                <a:xfrm>
                  <a:off x="1634889" y="2435369"/>
                  <a:ext cx="230779" cy="119140"/>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41" name="Google Shape;392;p14">
                  <a:extLst>
                    <a:ext uri="{FF2B5EF4-FFF2-40B4-BE49-F238E27FC236}">
                      <a16:creationId xmlns:a16="http://schemas.microsoft.com/office/drawing/2014/main" id="{D31383B1-3B06-4262-B9EF-C76E8707A252}"/>
                    </a:ext>
                  </a:extLst>
                </p:cNvPr>
                <p:cNvGrpSpPr/>
                <p:nvPr/>
              </p:nvGrpSpPr>
              <p:grpSpPr>
                <a:xfrm>
                  <a:off x="1679369" y="2437101"/>
                  <a:ext cx="143838" cy="116490"/>
                  <a:chOff x="2645825" y="1895475"/>
                  <a:chExt cx="374850" cy="447600"/>
                </a:xfrm>
              </p:grpSpPr>
              <p:cxnSp>
                <p:nvCxnSpPr>
                  <p:cNvPr id="381" name="Google Shape;393;p14">
                    <a:extLst>
                      <a:ext uri="{FF2B5EF4-FFF2-40B4-BE49-F238E27FC236}">
                        <a16:creationId xmlns:a16="http://schemas.microsoft.com/office/drawing/2014/main" id="{D504FA53-AAB7-436D-A54B-B0B96915957C}"/>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2" name="Google Shape;394;p14">
                    <a:extLst>
                      <a:ext uri="{FF2B5EF4-FFF2-40B4-BE49-F238E27FC236}">
                        <a16:creationId xmlns:a16="http://schemas.microsoft.com/office/drawing/2014/main" id="{10BA66F7-0677-4E1E-9761-0DA169615092}"/>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3" name="Google Shape;395;p14">
                    <a:extLst>
                      <a:ext uri="{FF2B5EF4-FFF2-40B4-BE49-F238E27FC236}">
                        <a16:creationId xmlns:a16="http://schemas.microsoft.com/office/drawing/2014/main" id="{0CCE69C1-61E4-4488-B37B-EBB9AA52EE1C}"/>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4" name="Google Shape;396;p14">
                    <a:extLst>
                      <a:ext uri="{FF2B5EF4-FFF2-40B4-BE49-F238E27FC236}">
                        <a16:creationId xmlns:a16="http://schemas.microsoft.com/office/drawing/2014/main" id="{AA9A8F09-B79D-4173-A2D3-DB28CDAB0E98}"/>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42" name="Google Shape;397;p14">
                  <a:extLst>
                    <a:ext uri="{FF2B5EF4-FFF2-40B4-BE49-F238E27FC236}">
                      <a16:creationId xmlns:a16="http://schemas.microsoft.com/office/drawing/2014/main" id="{4302BC1D-3B64-4A08-B571-BA1AE630584D}"/>
                    </a:ext>
                  </a:extLst>
                </p:cNvPr>
                <p:cNvCxnSpPr/>
                <p:nvPr/>
              </p:nvCxnSpPr>
              <p:spPr>
                <a:xfrm>
                  <a:off x="1637296" y="2466477"/>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43" name="Google Shape;398;p14">
                  <a:extLst>
                    <a:ext uri="{FF2B5EF4-FFF2-40B4-BE49-F238E27FC236}">
                      <a16:creationId xmlns:a16="http://schemas.microsoft.com/office/drawing/2014/main" id="{45C5B00D-8547-4A64-B597-68A05E579B7A}"/>
                    </a:ext>
                  </a:extLst>
                </p:cNvPr>
                <p:cNvCxnSpPr/>
                <p:nvPr/>
              </p:nvCxnSpPr>
              <p:spPr>
                <a:xfrm>
                  <a:off x="1637296" y="2491496"/>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44" name="Google Shape;399;p14">
                  <a:extLst>
                    <a:ext uri="{FF2B5EF4-FFF2-40B4-BE49-F238E27FC236}">
                      <a16:creationId xmlns:a16="http://schemas.microsoft.com/office/drawing/2014/main" id="{B7A5BAC3-F4A9-4EA6-91F6-CA3441A5A2BE}"/>
                    </a:ext>
                  </a:extLst>
                </p:cNvPr>
                <p:cNvCxnSpPr/>
                <p:nvPr/>
              </p:nvCxnSpPr>
              <p:spPr>
                <a:xfrm>
                  <a:off x="1637296" y="2521475"/>
                  <a:ext cx="228049" cy="0"/>
                </a:xfrm>
                <a:prstGeom prst="straightConnector1">
                  <a:avLst/>
                </a:prstGeom>
                <a:noFill/>
                <a:ln w="9525" cap="flat" cmpd="sng">
                  <a:solidFill>
                    <a:srgbClr val="999999"/>
                  </a:solidFill>
                  <a:prstDash val="solid"/>
                  <a:round/>
                  <a:headEnd type="none" w="med" len="med"/>
                  <a:tailEnd type="none" w="med" len="med"/>
                </a:ln>
              </p:spPr>
            </p:cxnSp>
            <p:cxnSp>
              <p:nvCxnSpPr>
                <p:cNvPr id="345" name="Google Shape;400;p14">
                  <a:extLst>
                    <a:ext uri="{FF2B5EF4-FFF2-40B4-BE49-F238E27FC236}">
                      <a16:creationId xmlns:a16="http://schemas.microsoft.com/office/drawing/2014/main" id="{B0E4A62A-492D-42B4-AB42-D15FAA703686}"/>
                    </a:ext>
                  </a:extLst>
                </p:cNvPr>
                <p:cNvCxnSpPr/>
                <p:nvPr/>
              </p:nvCxnSpPr>
              <p:spPr>
                <a:xfrm>
                  <a:off x="1627437" y="2413102"/>
                  <a:ext cx="6874" cy="21756"/>
                </a:xfrm>
                <a:prstGeom prst="straightConnector1">
                  <a:avLst/>
                </a:prstGeom>
                <a:noFill/>
                <a:ln w="9525" cap="flat" cmpd="sng">
                  <a:solidFill>
                    <a:srgbClr val="666666"/>
                  </a:solidFill>
                  <a:prstDash val="solid"/>
                  <a:round/>
                  <a:headEnd type="none" w="med" len="med"/>
                  <a:tailEnd type="none" w="med" len="med"/>
                </a:ln>
              </p:spPr>
            </p:cxnSp>
            <p:sp>
              <p:nvSpPr>
                <p:cNvPr id="346" name="Google Shape;402;p14">
                  <a:extLst>
                    <a:ext uri="{FF2B5EF4-FFF2-40B4-BE49-F238E27FC236}">
                      <a16:creationId xmlns:a16="http://schemas.microsoft.com/office/drawing/2014/main" id="{B8E78C02-65F7-4C3A-B774-72643CB8CCA5}"/>
                    </a:ext>
                  </a:extLst>
                </p:cNvPr>
                <p:cNvSpPr/>
                <p:nvPr/>
              </p:nvSpPr>
              <p:spPr>
                <a:xfrm>
                  <a:off x="1635371" y="2520070"/>
                  <a:ext cx="262233" cy="156623"/>
                </a:xfrm>
                <a:custGeom>
                  <a:avLst/>
                  <a:gdLst/>
                  <a:ahLst/>
                  <a:cxnLst/>
                  <a:rect l="l" t="t" r="r" b="b"/>
                  <a:pathLst>
                    <a:path w="30341" h="18113" extrusionOk="0">
                      <a:moveTo>
                        <a:pt x="953" y="18113"/>
                      </a:moveTo>
                      <a:lnTo>
                        <a:pt x="0" y="14156"/>
                      </a:lnTo>
                      <a:lnTo>
                        <a:pt x="8" y="0"/>
                      </a:lnTo>
                      <a:lnTo>
                        <a:pt x="28875" y="12"/>
                      </a:lnTo>
                      <a:lnTo>
                        <a:pt x="30341" y="3016"/>
                      </a:lnTo>
                    </a:path>
                  </a:pathLst>
                </a:custGeom>
                <a:solidFill>
                  <a:srgbClr val="FFFFFF"/>
                </a:solidFill>
                <a:ln w="9525" cap="flat" cmpd="sng">
                  <a:solidFill>
                    <a:srgbClr val="999999"/>
                  </a:solidFill>
                  <a:prstDash val="solid"/>
                  <a:round/>
                  <a:headEnd type="none" w="med" len="med"/>
                  <a:tailEnd type="none" w="med" len="med"/>
                </a:ln>
              </p:spPr>
            </p:sp>
            <p:sp>
              <p:nvSpPr>
                <p:cNvPr id="347" name="Google Shape;403;p14">
                  <a:extLst>
                    <a:ext uri="{FF2B5EF4-FFF2-40B4-BE49-F238E27FC236}">
                      <a16:creationId xmlns:a16="http://schemas.microsoft.com/office/drawing/2014/main" id="{9AA75022-7BA5-46AA-AD4D-D7DBB6A35FA3}"/>
                    </a:ext>
                  </a:extLst>
                </p:cNvPr>
                <p:cNvSpPr/>
                <p:nvPr/>
              </p:nvSpPr>
              <p:spPr>
                <a:xfrm>
                  <a:off x="1643579" y="2544703"/>
                  <a:ext cx="254204" cy="131261"/>
                </a:xfrm>
                <a:prstGeom prst="rect">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48" name="Google Shape;404;p14">
                  <a:extLst>
                    <a:ext uri="{FF2B5EF4-FFF2-40B4-BE49-F238E27FC236}">
                      <a16:creationId xmlns:a16="http://schemas.microsoft.com/office/drawing/2014/main" id="{7235B1CD-9B54-41A8-A10F-C4F7D92177ED}"/>
                    </a:ext>
                  </a:extLst>
                </p:cNvPr>
                <p:cNvGrpSpPr/>
                <p:nvPr/>
              </p:nvGrpSpPr>
              <p:grpSpPr>
                <a:xfrm>
                  <a:off x="1692575" y="2546610"/>
                  <a:ext cx="158438" cy="128342"/>
                  <a:chOff x="2645825" y="1895475"/>
                  <a:chExt cx="374850" cy="447600"/>
                </a:xfrm>
              </p:grpSpPr>
              <p:cxnSp>
                <p:nvCxnSpPr>
                  <p:cNvPr id="377" name="Google Shape;405;p14">
                    <a:extLst>
                      <a:ext uri="{FF2B5EF4-FFF2-40B4-BE49-F238E27FC236}">
                        <a16:creationId xmlns:a16="http://schemas.microsoft.com/office/drawing/2014/main" id="{E6642E19-7D90-4031-8179-C0EFFD2BED8C}"/>
                      </a:ext>
                    </a:extLst>
                  </p:cNvPr>
                  <p:cNvCxnSpPr/>
                  <p:nvPr/>
                </p:nvCxnSpPr>
                <p:spPr>
                  <a:xfrm>
                    <a:off x="2645825"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78" name="Google Shape;406;p14">
                    <a:extLst>
                      <a:ext uri="{FF2B5EF4-FFF2-40B4-BE49-F238E27FC236}">
                        <a16:creationId xmlns:a16="http://schemas.microsoft.com/office/drawing/2014/main" id="{6120A293-FD2E-458C-84F0-EA88DC0D27AA}"/>
                      </a:ext>
                    </a:extLst>
                  </p:cNvPr>
                  <p:cNvCxnSpPr/>
                  <p:nvPr/>
                </p:nvCxnSpPr>
                <p:spPr>
                  <a:xfrm>
                    <a:off x="27744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79" name="Google Shape;407;p14">
                    <a:extLst>
                      <a:ext uri="{FF2B5EF4-FFF2-40B4-BE49-F238E27FC236}">
                        <a16:creationId xmlns:a16="http://schemas.microsoft.com/office/drawing/2014/main" id="{8BF3D0D4-3A4C-49CC-A369-0C7EE1945AA3}"/>
                      </a:ext>
                    </a:extLst>
                  </p:cNvPr>
                  <p:cNvCxnSpPr/>
                  <p:nvPr/>
                </p:nvCxnSpPr>
                <p:spPr>
                  <a:xfrm>
                    <a:off x="2892100" y="1895475"/>
                    <a:ext cx="0" cy="447600"/>
                  </a:xfrm>
                  <a:prstGeom prst="straightConnector1">
                    <a:avLst/>
                  </a:prstGeom>
                  <a:noFill/>
                  <a:ln w="9525" cap="flat" cmpd="sng">
                    <a:solidFill>
                      <a:srgbClr val="999999"/>
                    </a:solidFill>
                    <a:prstDash val="solid"/>
                    <a:round/>
                    <a:headEnd type="none" w="med" len="med"/>
                    <a:tailEnd type="none" w="med" len="med"/>
                  </a:ln>
                </p:spPr>
              </p:cxnSp>
              <p:cxnSp>
                <p:nvCxnSpPr>
                  <p:cNvPr id="380" name="Google Shape;408;p14">
                    <a:extLst>
                      <a:ext uri="{FF2B5EF4-FFF2-40B4-BE49-F238E27FC236}">
                        <a16:creationId xmlns:a16="http://schemas.microsoft.com/office/drawing/2014/main" id="{CAD01FEC-8747-4962-9695-2FA60300F2EE}"/>
                      </a:ext>
                    </a:extLst>
                  </p:cNvPr>
                  <p:cNvCxnSpPr/>
                  <p:nvPr/>
                </p:nvCxnSpPr>
                <p:spPr>
                  <a:xfrm>
                    <a:off x="3020675" y="1895475"/>
                    <a:ext cx="0" cy="447600"/>
                  </a:xfrm>
                  <a:prstGeom prst="straightConnector1">
                    <a:avLst/>
                  </a:prstGeom>
                  <a:noFill/>
                  <a:ln w="9525" cap="flat" cmpd="sng">
                    <a:solidFill>
                      <a:srgbClr val="999999"/>
                    </a:solidFill>
                    <a:prstDash val="solid"/>
                    <a:round/>
                    <a:headEnd type="none" w="med" len="med"/>
                    <a:tailEnd type="none" w="med" len="med"/>
                  </a:ln>
                </p:spPr>
              </p:cxnSp>
            </p:grpSp>
            <p:cxnSp>
              <p:nvCxnSpPr>
                <p:cNvPr id="349" name="Google Shape;409;p14">
                  <a:extLst>
                    <a:ext uri="{FF2B5EF4-FFF2-40B4-BE49-F238E27FC236}">
                      <a16:creationId xmlns:a16="http://schemas.microsoft.com/office/drawing/2014/main" id="{8279421D-8A53-4915-B8CC-0512B4D2E102}"/>
                    </a:ext>
                  </a:extLst>
                </p:cNvPr>
                <p:cNvCxnSpPr/>
                <p:nvPr/>
              </p:nvCxnSpPr>
              <p:spPr>
                <a:xfrm>
                  <a:off x="1646231" y="2578975"/>
                  <a:ext cx="251197" cy="0"/>
                </a:xfrm>
                <a:prstGeom prst="straightConnector1">
                  <a:avLst/>
                </a:prstGeom>
                <a:noFill/>
                <a:ln w="9525" cap="flat" cmpd="sng">
                  <a:solidFill>
                    <a:srgbClr val="999999"/>
                  </a:solidFill>
                  <a:prstDash val="solid"/>
                  <a:round/>
                  <a:headEnd type="none" w="med" len="med"/>
                  <a:tailEnd type="none" w="med" len="med"/>
                </a:ln>
              </p:spPr>
            </p:cxnSp>
            <p:cxnSp>
              <p:nvCxnSpPr>
                <p:cNvPr id="350" name="Google Shape;410;p14">
                  <a:extLst>
                    <a:ext uri="{FF2B5EF4-FFF2-40B4-BE49-F238E27FC236}">
                      <a16:creationId xmlns:a16="http://schemas.microsoft.com/office/drawing/2014/main" id="{0D083ED9-4DDC-4B0E-8FB3-F0A711DB1691}"/>
                    </a:ext>
                  </a:extLst>
                </p:cNvPr>
                <p:cNvCxnSpPr/>
                <p:nvPr/>
              </p:nvCxnSpPr>
              <p:spPr>
                <a:xfrm>
                  <a:off x="1646231" y="2606541"/>
                  <a:ext cx="251197" cy="0"/>
                </a:xfrm>
                <a:prstGeom prst="straightConnector1">
                  <a:avLst/>
                </a:prstGeom>
                <a:noFill/>
                <a:ln w="9525" cap="flat" cmpd="sng">
                  <a:solidFill>
                    <a:srgbClr val="999999"/>
                  </a:solidFill>
                  <a:prstDash val="solid"/>
                  <a:round/>
                  <a:headEnd type="none" w="med" len="med"/>
                  <a:tailEnd type="none" w="med" len="med"/>
                </a:ln>
              </p:spPr>
            </p:cxnSp>
            <p:cxnSp>
              <p:nvCxnSpPr>
                <p:cNvPr id="351" name="Google Shape;411;p14">
                  <a:extLst>
                    <a:ext uri="{FF2B5EF4-FFF2-40B4-BE49-F238E27FC236}">
                      <a16:creationId xmlns:a16="http://schemas.microsoft.com/office/drawing/2014/main" id="{DDDB8D5E-EA07-468B-878D-473453C5CED8}"/>
                    </a:ext>
                  </a:extLst>
                </p:cNvPr>
                <p:cNvCxnSpPr/>
                <p:nvPr/>
              </p:nvCxnSpPr>
              <p:spPr>
                <a:xfrm>
                  <a:off x="1646231" y="2639568"/>
                  <a:ext cx="251197" cy="0"/>
                </a:xfrm>
                <a:prstGeom prst="straightConnector1">
                  <a:avLst/>
                </a:prstGeom>
                <a:noFill/>
                <a:ln w="9525" cap="flat" cmpd="sng">
                  <a:solidFill>
                    <a:srgbClr val="999999"/>
                  </a:solidFill>
                  <a:prstDash val="solid"/>
                  <a:round/>
                  <a:headEnd type="none" w="med" len="med"/>
                  <a:tailEnd type="none" w="med" len="med"/>
                </a:ln>
              </p:spPr>
            </p:cxnSp>
            <p:cxnSp>
              <p:nvCxnSpPr>
                <p:cNvPr id="352" name="Google Shape;412;p14">
                  <a:extLst>
                    <a:ext uri="{FF2B5EF4-FFF2-40B4-BE49-F238E27FC236}">
                      <a16:creationId xmlns:a16="http://schemas.microsoft.com/office/drawing/2014/main" id="{8569C2E4-69CD-482A-92DD-E3D67E9F7D30}"/>
                    </a:ext>
                  </a:extLst>
                </p:cNvPr>
                <p:cNvCxnSpPr/>
                <p:nvPr/>
              </p:nvCxnSpPr>
              <p:spPr>
                <a:xfrm>
                  <a:off x="1635371" y="2520169"/>
                  <a:ext cx="7571" cy="23970"/>
                </a:xfrm>
                <a:prstGeom prst="straightConnector1">
                  <a:avLst/>
                </a:prstGeom>
                <a:noFill/>
                <a:ln w="9525" cap="flat" cmpd="sng">
                  <a:solidFill>
                    <a:srgbClr val="666666"/>
                  </a:solidFill>
                  <a:prstDash val="solid"/>
                  <a:round/>
                  <a:headEnd type="none" w="med" len="med"/>
                  <a:tailEnd type="none" w="med" len="med"/>
                </a:ln>
              </p:spPr>
            </p:cxnSp>
            <p:grpSp>
              <p:nvGrpSpPr>
                <p:cNvPr id="353" name="Gruppieren 352">
                  <a:extLst>
                    <a:ext uri="{FF2B5EF4-FFF2-40B4-BE49-F238E27FC236}">
                      <a16:creationId xmlns:a16="http://schemas.microsoft.com/office/drawing/2014/main" id="{CB8FE890-8E6A-4F4C-A9F8-17FD1F7F2157}"/>
                    </a:ext>
                  </a:extLst>
                </p:cNvPr>
                <p:cNvGrpSpPr/>
                <p:nvPr/>
              </p:nvGrpSpPr>
              <p:grpSpPr>
                <a:xfrm>
                  <a:off x="1513559" y="2156636"/>
                  <a:ext cx="469787" cy="587727"/>
                  <a:chOff x="2925066" y="2325825"/>
                  <a:chExt cx="778254" cy="973635"/>
                </a:xfrm>
              </p:grpSpPr>
              <p:sp>
                <p:nvSpPr>
                  <p:cNvPr id="375" name="Freihandform 1">
                    <a:extLst>
                      <a:ext uri="{FF2B5EF4-FFF2-40B4-BE49-F238E27FC236}">
                        <a16:creationId xmlns:a16="http://schemas.microsoft.com/office/drawing/2014/main" id="{63DE1D04-30D1-4D20-BE2C-5D7DEC6E61E4}"/>
                      </a:ext>
                    </a:extLst>
                  </p:cNvPr>
                  <p:cNvSpPr/>
                  <p:nvPr/>
                </p:nvSpPr>
                <p:spPr>
                  <a:xfrm>
                    <a:off x="2926080" y="2327910"/>
                    <a:ext cx="777240" cy="971550"/>
                  </a:xfrm>
                  <a:custGeom>
                    <a:avLst/>
                    <a:gdLst>
                      <a:gd name="connsiteX0" fmla="*/ 0 w 777240"/>
                      <a:gd name="connsiteY0" fmla="*/ 0 h 971550"/>
                      <a:gd name="connsiteX1" fmla="*/ 72390 w 777240"/>
                      <a:gd name="connsiteY1" fmla="*/ 971550 h 971550"/>
                      <a:gd name="connsiteX2" fmla="*/ 777240 w 777240"/>
                      <a:gd name="connsiteY2" fmla="*/ 971550 h 971550"/>
                      <a:gd name="connsiteX3" fmla="*/ 628650 w 777240"/>
                      <a:gd name="connsiteY3" fmla="*/ 11430 h 971550"/>
                      <a:gd name="connsiteX4" fmla="*/ 556260 w 777240"/>
                      <a:gd name="connsiteY4" fmla="*/ 11430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971550">
                        <a:moveTo>
                          <a:pt x="0" y="0"/>
                        </a:moveTo>
                        <a:lnTo>
                          <a:pt x="72390" y="971550"/>
                        </a:lnTo>
                        <a:lnTo>
                          <a:pt x="777240" y="971550"/>
                        </a:lnTo>
                        <a:lnTo>
                          <a:pt x="628650" y="11430"/>
                        </a:lnTo>
                        <a:lnTo>
                          <a:pt x="556260" y="11430"/>
                        </a:lnTo>
                      </a:path>
                    </a:pathLst>
                  </a:custGeom>
                  <a:noFill/>
                  <a:ln w="22225">
                    <a:solidFill>
                      <a:srgbClr val="D0F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6" name="Gerader Verbinder 375">
                    <a:extLst>
                      <a:ext uri="{FF2B5EF4-FFF2-40B4-BE49-F238E27FC236}">
                        <a16:creationId xmlns:a16="http://schemas.microsoft.com/office/drawing/2014/main" id="{E0D5E912-1DA8-4B96-921A-7D4D16ED64FA}"/>
                      </a:ext>
                    </a:extLst>
                  </p:cNvPr>
                  <p:cNvCxnSpPr/>
                  <p:nvPr/>
                </p:nvCxnSpPr>
                <p:spPr>
                  <a:xfrm flipH="1">
                    <a:off x="2925066" y="2325825"/>
                    <a:ext cx="71865" cy="0"/>
                  </a:xfrm>
                  <a:prstGeom prst="line">
                    <a:avLst/>
                  </a:prstGeom>
                  <a:ln w="22225">
                    <a:solidFill>
                      <a:srgbClr val="D0F381"/>
                    </a:solidFill>
                  </a:ln>
                </p:spPr>
                <p:style>
                  <a:lnRef idx="1">
                    <a:schemeClr val="accent1"/>
                  </a:lnRef>
                  <a:fillRef idx="0">
                    <a:schemeClr val="accent1"/>
                  </a:fillRef>
                  <a:effectRef idx="0">
                    <a:schemeClr val="accent1"/>
                  </a:effectRef>
                  <a:fontRef idx="minor">
                    <a:schemeClr val="tx1"/>
                  </a:fontRef>
                </p:style>
              </p:cxnSp>
            </p:grpSp>
            <p:sp>
              <p:nvSpPr>
                <p:cNvPr id="354" name="Freihandform 28">
                  <a:extLst>
                    <a:ext uri="{FF2B5EF4-FFF2-40B4-BE49-F238E27FC236}">
                      <a16:creationId xmlns:a16="http://schemas.microsoft.com/office/drawing/2014/main" id="{7EED9830-212C-43B2-A362-F221257ED582}"/>
                    </a:ext>
                  </a:extLst>
                </p:cNvPr>
                <p:cNvSpPr/>
                <p:nvPr/>
              </p:nvSpPr>
              <p:spPr>
                <a:xfrm>
                  <a:off x="1600703" y="2954803"/>
                  <a:ext cx="534722" cy="689963"/>
                </a:xfrm>
                <a:custGeom>
                  <a:avLst/>
                  <a:gdLst>
                    <a:gd name="connsiteX0" fmla="*/ 76200 w 885825"/>
                    <a:gd name="connsiteY0" fmla="*/ 19050 h 1143000"/>
                    <a:gd name="connsiteX1" fmla="*/ 0 w 885825"/>
                    <a:gd name="connsiteY1" fmla="*/ 19050 h 1143000"/>
                    <a:gd name="connsiteX2" fmla="*/ 85725 w 885825"/>
                    <a:gd name="connsiteY2" fmla="*/ 1143000 h 1143000"/>
                    <a:gd name="connsiteX3" fmla="*/ 885825 w 885825"/>
                    <a:gd name="connsiteY3" fmla="*/ 1143000 h 1143000"/>
                    <a:gd name="connsiteX4" fmla="*/ 678657 w 885825"/>
                    <a:gd name="connsiteY4" fmla="*/ 0 h 1143000"/>
                    <a:gd name="connsiteX5" fmla="*/ 609600 w 885825"/>
                    <a:gd name="connsiteY5" fmla="*/ 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825" h="1143000">
                      <a:moveTo>
                        <a:pt x="76200" y="19050"/>
                      </a:moveTo>
                      <a:lnTo>
                        <a:pt x="0" y="19050"/>
                      </a:lnTo>
                      <a:lnTo>
                        <a:pt x="85725" y="1143000"/>
                      </a:lnTo>
                      <a:lnTo>
                        <a:pt x="885825" y="1143000"/>
                      </a:lnTo>
                      <a:lnTo>
                        <a:pt x="678657" y="0"/>
                      </a:lnTo>
                      <a:lnTo>
                        <a:pt x="609600" y="0"/>
                      </a:lnTo>
                    </a:path>
                  </a:pathLst>
                </a:cu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5" name="Gruppieren 354">
                  <a:extLst>
                    <a:ext uri="{FF2B5EF4-FFF2-40B4-BE49-F238E27FC236}">
                      <a16:creationId xmlns:a16="http://schemas.microsoft.com/office/drawing/2014/main" id="{CAEAB1E3-3DDA-4D06-8116-A72C9A6F2BBD}"/>
                    </a:ext>
                  </a:extLst>
                </p:cNvPr>
                <p:cNvGrpSpPr/>
                <p:nvPr/>
              </p:nvGrpSpPr>
              <p:grpSpPr>
                <a:xfrm>
                  <a:off x="1876168" y="2279110"/>
                  <a:ext cx="402626" cy="283151"/>
                  <a:chOff x="1876168" y="2279110"/>
                  <a:chExt cx="286982" cy="283151"/>
                </a:xfrm>
              </p:grpSpPr>
              <p:grpSp>
                <p:nvGrpSpPr>
                  <p:cNvPr id="366" name="Gruppieren 365">
                    <a:extLst>
                      <a:ext uri="{FF2B5EF4-FFF2-40B4-BE49-F238E27FC236}">
                        <a16:creationId xmlns:a16="http://schemas.microsoft.com/office/drawing/2014/main" id="{2194A508-EE7F-49AB-A048-CAFA3CF31F89}"/>
                      </a:ext>
                    </a:extLst>
                  </p:cNvPr>
                  <p:cNvGrpSpPr/>
                  <p:nvPr/>
                </p:nvGrpSpPr>
                <p:grpSpPr>
                  <a:xfrm>
                    <a:off x="1876168" y="2279110"/>
                    <a:ext cx="242759" cy="0"/>
                    <a:chOff x="2844206" y="4100432"/>
                    <a:chExt cx="375622" cy="0"/>
                  </a:xfrm>
                </p:grpSpPr>
                <p:cxnSp>
                  <p:nvCxnSpPr>
                    <p:cNvPr id="373" name="Gerader Verbinder 372">
                      <a:extLst>
                        <a:ext uri="{FF2B5EF4-FFF2-40B4-BE49-F238E27FC236}">
                          <a16:creationId xmlns:a16="http://schemas.microsoft.com/office/drawing/2014/main" id="{A22BCFEE-E00A-4838-9316-83D2B449701F}"/>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Google Shape;415;p14">
                      <a:extLst>
                        <a:ext uri="{FF2B5EF4-FFF2-40B4-BE49-F238E27FC236}">
                          <a16:creationId xmlns:a16="http://schemas.microsoft.com/office/drawing/2014/main" id="{972C6BC5-05DA-423C-B0B3-AA63F9F2B7E9}"/>
                        </a:ext>
                      </a:extLst>
                    </p:cNvPr>
                    <p:cNvCxnSpPr/>
                    <p:nvPr/>
                  </p:nvCxnSpPr>
                  <p:spPr>
                    <a:xfrm>
                      <a:off x="2861517" y="4100432"/>
                      <a:ext cx="358311" cy="0"/>
                    </a:xfrm>
                    <a:prstGeom prst="straightConnector1">
                      <a:avLst/>
                    </a:prstGeom>
                    <a:noFill/>
                    <a:ln w="12700" cap="flat" cmpd="sng">
                      <a:solidFill>
                        <a:srgbClr val="82CAEE"/>
                      </a:solidFill>
                      <a:prstDash val="solid"/>
                      <a:round/>
                      <a:headEnd type="none" w="med" len="sm"/>
                      <a:tailEnd type="arrow" w="med" len="sm"/>
                    </a:ln>
                  </p:spPr>
                </p:cxnSp>
              </p:grpSp>
              <p:grpSp>
                <p:nvGrpSpPr>
                  <p:cNvPr id="367" name="Gruppieren 366">
                    <a:extLst>
                      <a:ext uri="{FF2B5EF4-FFF2-40B4-BE49-F238E27FC236}">
                        <a16:creationId xmlns:a16="http://schemas.microsoft.com/office/drawing/2014/main" id="{343DEDD5-AD87-4B30-894F-85833E4F3F5E}"/>
                      </a:ext>
                    </a:extLst>
                  </p:cNvPr>
                  <p:cNvGrpSpPr/>
                  <p:nvPr/>
                </p:nvGrpSpPr>
                <p:grpSpPr>
                  <a:xfrm>
                    <a:off x="1897608" y="2422672"/>
                    <a:ext cx="242759" cy="0"/>
                    <a:chOff x="2844206" y="4100432"/>
                    <a:chExt cx="375622" cy="0"/>
                  </a:xfrm>
                </p:grpSpPr>
                <p:cxnSp>
                  <p:nvCxnSpPr>
                    <p:cNvPr id="371" name="Gerader Verbinder 370">
                      <a:extLst>
                        <a:ext uri="{FF2B5EF4-FFF2-40B4-BE49-F238E27FC236}">
                          <a16:creationId xmlns:a16="http://schemas.microsoft.com/office/drawing/2014/main" id="{590A0187-DE0D-4A3C-A826-5FF37D841A97}"/>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Google Shape;415;p14">
                      <a:extLst>
                        <a:ext uri="{FF2B5EF4-FFF2-40B4-BE49-F238E27FC236}">
                          <a16:creationId xmlns:a16="http://schemas.microsoft.com/office/drawing/2014/main" id="{482809BC-5EFF-4DE0-9F5D-12F4A93895D0}"/>
                        </a:ext>
                      </a:extLst>
                    </p:cNvPr>
                    <p:cNvCxnSpPr/>
                    <p:nvPr/>
                  </p:nvCxnSpPr>
                  <p:spPr>
                    <a:xfrm>
                      <a:off x="2861517" y="4100432"/>
                      <a:ext cx="358311" cy="0"/>
                    </a:xfrm>
                    <a:prstGeom prst="straightConnector1">
                      <a:avLst/>
                    </a:prstGeom>
                    <a:noFill/>
                    <a:ln w="12700" cap="flat" cmpd="sng">
                      <a:solidFill>
                        <a:srgbClr val="82CAEE"/>
                      </a:solidFill>
                      <a:prstDash val="solid"/>
                      <a:round/>
                      <a:headEnd type="none" w="med" len="sm"/>
                      <a:tailEnd type="arrow" w="med" len="sm"/>
                    </a:ln>
                  </p:spPr>
                </p:cxnSp>
              </p:grpSp>
              <p:grpSp>
                <p:nvGrpSpPr>
                  <p:cNvPr id="368" name="Gruppieren 367">
                    <a:extLst>
                      <a:ext uri="{FF2B5EF4-FFF2-40B4-BE49-F238E27FC236}">
                        <a16:creationId xmlns:a16="http://schemas.microsoft.com/office/drawing/2014/main" id="{4192F206-85D2-4F7E-9CEC-12BFDA58C453}"/>
                      </a:ext>
                    </a:extLst>
                  </p:cNvPr>
                  <p:cNvGrpSpPr/>
                  <p:nvPr/>
                </p:nvGrpSpPr>
                <p:grpSpPr>
                  <a:xfrm>
                    <a:off x="1920391" y="2562261"/>
                    <a:ext cx="242759" cy="0"/>
                    <a:chOff x="2844206" y="4100432"/>
                    <a:chExt cx="375622" cy="0"/>
                  </a:xfrm>
                </p:grpSpPr>
                <p:cxnSp>
                  <p:nvCxnSpPr>
                    <p:cNvPr id="369" name="Gerader Verbinder 368">
                      <a:extLst>
                        <a:ext uri="{FF2B5EF4-FFF2-40B4-BE49-F238E27FC236}">
                          <a16:creationId xmlns:a16="http://schemas.microsoft.com/office/drawing/2014/main" id="{26B1A8B1-2BD9-4F21-8B50-0A78419FCABB}"/>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Google Shape;415;p14">
                      <a:extLst>
                        <a:ext uri="{FF2B5EF4-FFF2-40B4-BE49-F238E27FC236}">
                          <a16:creationId xmlns:a16="http://schemas.microsoft.com/office/drawing/2014/main" id="{115B47A2-15EE-47CD-B8E4-E56F6DCD0B25}"/>
                        </a:ext>
                      </a:extLst>
                    </p:cNvPr>
                    <p:cNvCxnSpPr/>
                    <p:nvPr/>
                  </p:nvCxnSpPr>
                  <p:spPr>
                    <a:xfrm>
                      <a:off x="2861517" y="4100432"/>
                      <a:ext cx="358311" cy="0"/>
                    </a:xfrm>
                    <a:prstGeom prst="straightConnector1">
                      <a:avLst/>
                    </a:prstGeom>
                    <a:noFill/>
                    <a:ln w="12700" cap="flat" cmpd="sng">
                      <a:solidFill>
                        <a:srgbClr val="82CAEE"/>
                      </a:solidFill>
                      <a:prstDash val="solid"/>
                      <a:round/>
                      <a:headEnd type="none" w="med" len="sm"/>
                      <a:tailEnd type="arrow" w="med" len="sm"/>
                    </a:ln>
                  </p:spPr>
                </p:cxnSp>
              </p:grpSp>
            </p:grpSp>
            <p:grpSp>
              <p:nvGrpSpPr>
                <p:cNvPr id="356" name="Gruppieren 355">
                  <a:extLst>
                    <a:ext uri="{FF2B5EF4-FFF2-40B4-BE49-F238E27FC236}">
                      <a16:creationId xmlns:a16="http://schemas.microsoft.com/office/drawing/2014/main" id="{356BBF05-D076-422F-B652-6A9CC52386BD}"/>
                    </a:ext>
                  </a:extLst>
                </p:cNvPr>
                <p:cNvGrpSpPr/>
                <p:nvPr/>
              </p:nvGrpSpPr>
              <p:grpSpPr>
                <a:xfrm>
                  <a:off x="2021990" y="3145121"/>
                  <a:ext cx="479198" cy="283151"/>
                  <a:chOff x="2021990" y="3145121"/>
                  <a:chExt cx="341561" cy="283151"/>
                </a:xfrm>
              </p:grpSpPr>
              <p:grpSp>
                <p:nvGrpSpPr>
                  <p:cNvPr id="357" name="Gruppieren 356">
                    <a:extLst>
                      <a:ext uri="{FF2B5EF4-FFF2-40B4-BE49-F238E27FC236}">
                        <a16:creationId xmlns:a16="http://schemas.microsoft.com/office/drawing/2014/main" id="{A5595B54-DDE3-4622-A217-8F442B8B27F1}"/>
                      </a:ext>
                    </a:extLst>
                  </p:cNvPr>
                  <p:cNvGrpSpPr/>
                  <p:nvPr/>
                </p:nvGrpSpPr>
                <p:grpSpPr>
                  <a:xfrm>
                    <a:off x="2021990" y="3145121"/>
                    <a:ext cx="268880" cy="0"/>
                    <a:chOff x="2844206" y="4100432"/>
                    <a:chExt cx="416041" cy="0"/>
                  </a:xfrm>
                </p:grpSpPr>
                <p:cxnSp>
                  <p:nvCxnSpPr>
                    <p:cNvPr id="364" name="Gerader Verbinder 363">
                      <a:extLst>
                        <a:ext uri="{FF2B5EF4-FFF2-40B4-BE49-F238E27FC236}">
                          <a16:creationId xmlns:a16="http://schemas.microsoft.com/office/drawing/2014/main" id="{9B6595A3-50F0-4CA7-A6DC-81D7D10B562F}"/>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Google Shape;415;p14">
                      <a:extLst>
                        <a:ext uri="{FF2B5EF4-FFF2-40B4-BE49-F238E27FC236}">
                          <a16:creationId xmlns:a16="http://schemas.microsoft.com/office/drawing/2014/main" id="{6C8D4BF1-74E7-4FA5-A0E0-88D2BA73E561}"/>
                        </a:ext>
                      </a:extLst>
                    </p:cNvPr>
                    <p:cNvCxnSpPr/>
                    <p:nvPr/>
                  </p:nvCxnSpPr>
                  <p:spPr>
                    <a:xfrm>
                      <a:off x="2861517" y="4100432"/>
                      <a:ext cx="398730" cy="0"/>
                    </a:xfrm>
                    <a:prstGeom prst="straightConnector1">
                      <a:avLst/>
                    </a:prstGeom>
                    <a:noFill/>
                    <a:ln w="12700" cap="flat" cmpd="sng">
                      <a:solidFill>
                        <a:srgbClr val="82CAEE"/>
                      </a:solidFill>
                      <a:prstDash val="solid"/>
                      <a:round/>
                      <a:headEnd type="none" w="med" len="med"/>
                      <a:tailEnd type="arrow" w="med" len="sm"/>
                    </a:ln>
                  </p:spPr>
                </p:cxnSp>
              </p:grpSp>
              <p:grpSp>
                <p:nvGrpSpPr>
                  <p:cNvPr id="358" name="Gruppieren 357">
                    <a:extLst>
                      <a:ext uri="{FF2B5EF4-FFF2-40B4-BE49-F238E27FC236}">
                        <a16:creationId xmlns:a16="http://schemas.microsoft.com/office/drawing/2014/main" id="{0F2842BE-F554-4528-BAC1-F2C2C14E2FD9}"/>
                      </a:ext>
                    </a:extLst>
                  </p:cNvPr>
                  <p:cNvGrpSpPr/>
                  <p:nvPr/>
                </p:nvGrpSpPr>
                <p:grpSpPr>
                  <a:xfrm>
                    <a:off x="2043431" y="3288683"/>
                    <a:ext cx="278686" cy="0"/>
                    <a:chOff x="2844206" y="4100432"/>
                    <a:chExt cx="431213" cy="0"/>
                  </a:xfrm>
                </p:grpSpPr>
                <p:cxnSp>
                  <p:nvCxnSpPr>
                    <p:cNvPr id="362" name="Gerader Verbinder 361">
                      <a:extLst>
                        <a:ext uri="{FF2B5EF4-FFF2-40B4-BE49-F238E27FC236}">
                          <a16:creationId xmlns:a16="http://schemas.microsoft.com/office/drawing/2014/main" id="{84455242-9162-46BB-A28B-2A3D1EE6E8B8}"/>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3" name="Google Shape;415;p14">
                      <a:extLst>
                        <a:ext uri="{FF2B5EF4-FFF2-40B4-BE49-F238E27FC236}">
                          <a16:creationId xmlns:a16="http://schemas.microsoft.com/office/drawing/2014/main" id="{8296B2A6-2AD9-4AF2-B93D-F670845A28BB}"/>
                        </a:ext>
                      </a:extLst>
                    </p:cNvPr>
                    <p:cNvCxnSpPr/>
                    <p:nvPr/>
                  </p:nvCxnSpPr>
                  <p:spPr>
                    <a:xfrm>
                      <a:off x="2861517" y="4100432"/>
                      <a:ext cx="413902" cy="0"/>
                    </a:xfrm>
                    <a:prstGeom prst="straightConnector1">
                      <a:avLst/>
                    </a:prstGeom>
                    <a:noFill/>
                    <a:ln w="12700" cap="flat" cmpd="sng">
                      <a:solidFill>
                        <a:srgbClr val="82CAEE"/>
                      </a:solidFill>
                      <a:prstDash val="solid"/>
                      <a:round/>
                      <a:headEnd type="none" w="med" len="med"/>
                      <a:tailEnd type="arrow" w="med" len="sm"/>
                    </a:ln>
                  </p:spPr>
                </p:cxnSp>
              </p:grpSp>
              <p:grpSp>
                <p:nvGrpSpPr>
                  <p:cNvPr id="359" name="Gruppieren 358">
                    <a:extLst>
                      <a:ext uri="{FF2B5EF4-FFF2-40B4-BE49-F238E27FC236}">
                        <a16:creationId xmlns:a16="http://schemas.microsoft.com/office/drawing/2014/main" id="{B10C6330-A8F5-4C84-AB5C-D17E9A055FEE}"/>
                      </a:ext>
                    </a:extLst>
                  </p:cNvPr>
                  <p:cNvGrpSpPr/>
                  <p:nvPr/>
                </p:nvGrpSpPr>
                <p:grpSpPr>
                  <a:xfrm>
                    <a:off x="2066214" y="3428272"/>
                    <a:ext cx="297337" cy="0"/>
                    <a:chOff x="2844206" y="4100432"/>
                    <a:chExt cx="460071" cy="0"/>
                  </a:xfrm>
                </p:grpSpPr>
                <p:cxnSp>
                  <p:nvCxnSpPr>
                    <p:cNvPr id="360" name="Gerader Verbinder 359">
                      <a:extLst>
                        <a:ext uri="{FF2B5EF4-FFF2-40B4-BE49-F238E27FC236}">
                          <a16:creationId xmlns:a16="http://schemas.microsoft.com/office/drawing/2014/main" id="{7A584E86-C9E0-4B5E-BAFA-60305502CC68}"/>
                        </a:ext>
                      </a:extLst>
                    </p:cNvPr>
                    <p:cNvCxnSpPr/>
                    <p:nvPr/>
                  </p:nvCxnSpPr>
                  <p:spPr>
                    <a:xfrm>
                      <a:off x="2844206" y="4100432"/>
                      <a:ext cx="152558" cy="0"/>
                    </a:xfrm>
                    <a:prstGeom prst="line">
                      <a:avLst/>
                    </a:prstGeom>
                    <a:ln w="603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Google Shape;415;p14">
                      <a:extLst>
                        <a:ext uri="{FF2B5EF4-FFF2-40B4-BE49-F238E27FC236}">
                          <a16:creationId xmlns:a16="http://schemas.microsoft.com/office/drawing/2014/main" id="{4071EA32-E9AD-4FC9-BC90-57C65325C31E}"/>
                        </a:ext>
                      </a:extLst>
                    </p:cNvPr>
                    <p:cNvCxnSpPr/>
                    <p:nvPr/>
                  </p:nvCxnSpPr>
                  <p:spPr>
                    <a:xfrm>
                      <a:off x="2861517" y="4100432"/>
                      <a:ext cx="442760" cy="0"/>
                    </a:xfrm>
                    <a:prstGeom prst="straightConnector1">
                      <a:avLst/>
                    </a:prstGeom>
                    <a:noFill/>
                    <a:ln w="12700" cap="flat" cmpd="sng">
                      <a:solidFill>
                        <a:srgbClr val="82CAEE"/>
                      </a:solidFill>
                      <a:prstDash val="solid"/>
                      <a:round/>
                      <a:headEnd type="none" w="med" len="med"/>
                      <a:tailEnd type="arrow" w="med" len="sm"/>
                    </a:ln>
                  </p:spPr>
                </p:cxnSp>
              </p:grpSp>
            </p:grpSp>
          </p:grpSp>
          <p:sp>
            <p:nvSpPr>
              <p:cNvPr id="119" name="Google Shape;327;p14">
                <a:extLst>
                  <a:ext uri="{FF2B5EF4-FFF2-40B4-BE49-F238E27FC236}">
                    <a16:creationId xmlns:a16="http://schemas.microsoft.com/office/drawing/2014/main" id="{82B4C0EB-24EB-4736-9C6F-766B09CFC51D}"/>
                  </a:ext>
                </a:extLst>
              </p:cNvPr>
              <p:cNvSpPr txBox="1"/>
              <p:nvPr/>
            </p:nvSpPr>
            <p:spPr>
              <a:xfrm>
                <a:off x="3154458" y="4595608"/>
                <a:ext cx="1073769" cy="39219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digital national biography DBs</a:t>
                </a:r>
                <a:endParaRPr kumimoji="0"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sp>
            <p:nvSpPr>
              <p:cNvPr id="120" name="Google Shape;327;p14">
                <a:extLst>
                  <a:ext uri="{FF2B5EF4-FFF2-40B4-BE49-F238E27FC236}">
                    <a16:creationId xmlns:a16="http://schemas.microsoft.com/office/drawing/2014/main" id="{6D1E1627-186C-4222-A13D-2762EE170F46}"/>
                  </a:ext>
                </a:extLst>
              </p:cNvPr>
              <p:cNvSpPr txBox="1"/>
              <p:nvPr/>
            </p:nvSpPr>
            <p:spPr>
              <a:xfrm>
                <a:off x="2638705" y="1968126"/>
                <a:ext cx="1073769" cy="22196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digital object </a:t>
                </a:r>
                <a:b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  databases</a:t>
                </a:r>
                <a:endParaRPr kumimoji="0"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sp>
            <p:nvSpPr>
              <p:cNvPr id="121" name="Google Shape;327;p14">
                <a:extLst>
                  <a:ext uri="{FF2B5EF4-FFF2-40B4-BE49-F238E27FC236}">
                    <a16:creationId xmlns:a16="http://schemas.microsoft.com/office/drawing/2014/main" id="{9C084E80-9227-4800-AE75-F9034BC2C148}"/>
                  </a:ext>
                </a:extLst>
              </p:cNvPr>
              <p:cNvSpPr txBox="1"/>
              <p:nvPr/>
            </p:nvSpPr>
            <p:spPr>
              <a:xfrm>
                <a:off x="4173135" y="3642519"/>
                <a:ext cx="1073769" cy="221963"/>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      InTaVia </a:t>
                </a:r>
                <a:b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en"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knowledge graph</a:t>
                </a:r>
                <a:endParaRPr kumimoji="0"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sp>
            <p:nvSpPr>
              <p:cNvPr id="122" name="Textfeld 121">
                <a:extLst>
                  <a:ext uri="{FF2B5EF4-FFF2-40B4-BE49-F238E27FC236}">
                    <a16:creationId xmlns:a16="http://schemas.microsoft.com/office/drawing/2014/main" id="{AC8D4E20-8946-475B-85C7-B77115BAC777}"/>
                  </a:ext>
                </a:extLst>
              </p:cNvPr>
              <p:cNvSpPr txBox="1"/>
              <p:nvPr/>
            </p:nvSpPr>
            <p:spPr>
              <a:xfrm>
                <a:off x="7037611" y="4630137"/>
                <a:ext cx="224870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multiple types of </a:t>
                </a:r>
                <a:b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cognition &amp; action</a:t>
                </a:r>
                <a:endParaRPr kumimoji="0" lang="en-US"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grpSp>
            <p:nvGrpSpPr>
              <p:cNvPr id="123" name="Gruppieren 122">
                <a:extLst>
                  <a:ext uri="{FF2B5EF4-FFF2-40B4-BE49-F238E27FC236}">
                    <a16:creationId xmlns:a16="http://schemas.microsoft.com/office/drawing/2014/main" id="{B310AD8E-B751-42CC-812C-19AF82CA4448}"/>
                  </a:ext>
                </a:extLst>
              </p:cNvPr>
              <p:cNvGrpSpPr/>
              <p:nvPr/>
            </p:nvGrpSpPr>
            <p:grpSpPr>
              <a:xfrm>
                <a:off x="5525619" y="2923249"/>
                <a:ext cx="988482" cy="996589"/>
                <a:chOff x="5286133" y="2204792"/>
                <a:chExt cx="988482" cy="996589"/>
              </a:xfrm>
            </p:grpSpPr>
            <p:grpSp>
              <p:nvGrpSpPr>
                <p:cNvPr id="257" name="Gruppieren 256">
                  <a:extLst>
                    <a:ext uri="{FF2B5EF4-FFF2-40B4-BE49-F238E27FC236}">
                      <a16:creationId xmlns:a16="http://schemas.microsoft.com/office/drawing/2014/main" id="{B2279B54-8CEE-4BDA-97B3-EB8AF1EBD1A9}"/>
                    </a:ext>
                  </a:extLst>
                </p:cNvPr>
                <p:cNvGrpSpPr/>
                <p:nvPr/>
              </p:nvGrpSpPr>
              <p:grpSpPr>
                <a:xfrm>
                  <a:off x="5286133" y="2204792"/>
                  <a:ext cx="491930" cy="562150"/>
                  <a:chOff x="8419874" y="3112421"/>
                  <a:chExt cx="751820" cy="859138"/>
                </a:xfrm>
              </p:grpSpPr>
              <p:sp>
                <p:nvSpPr>
                  <p:cNvPr id="276" name="Google Shape;235;p14">
                    <a:extLst>
                      <a:ext uri="{FF2B5EF4-FFF2-40B4-BE49-F238E27FC236}">
                        <a16:creationId xmlns:a16="http://schemas.microsoft.com/office/drawing/2014/main" id="{AF908C27-43B3-41EB-AF6C-628DA662B53C}"/>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7" name="Google Shape;236;p14">
                    <a:extLst>
                      <a:ext uri="{FF2B5EF4-FFF2-40B4-BE49-F238E27FC236}">
                        <a16:creationId xmlns:a16="http://schemas.microsoft.com/office/drawing/2014/main" id="{F0D3D517-56AE-4093-8425-A002872BEEAB}"/>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278" name="Google Shape;237;p14">
                    <a:extLst>
                      <a:ext uri="{FF2B5EF4-FFF2-40B4-BE49-F238E27FC236}">
                        <a16:creationId xmlns:a16="http://schemas.microsoft.com/office/drawing/2014/main" id="{B796F7DD-E7CC-4B3F-8E1A-367089DDAA1B}"/>
                      </a:ext>
                    </a:extLst>
                  </p:cNvPr>
                  <p:cNvCxnSpPr/>
                  <p:nvPr/>
                </p:nvCxnSpPr>
                <p:spPr>
                  <a:xfrm rot="10800000">
                    <a:off x="8821476"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79" name="Google Shape;246;p14">
                    <a:extLst>
                      <a:ext uri="{FF2B5EF4-FFF2-40B4-BE49-F238E27FC236}">
                        <a16:creationId xmlns:a16="http://schemas.microsoft.com/office/drawing/2014/main" id="{5AD5D138-6E87-45E2-8AA8-C9665C6EE562}"/>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80" name="Google Shape;247;p14">
                    <a:extLst>
                      <a:ext uri="{FF2B5EF4-FFF2-40B4-BE49-F238E27FC236}">
                        <a16:creationId xmlns:a16="http://schemas.microsoft.com/office/drawing/2014/main" id="{0F3A56DE-0554-4AC1-81A8-ECEC78F530BC}"/>
                      </a:ext>
                    </a:extLst>
                  </p:cNvPr>
                  <p:cNvSpPr/>
                  <p:nvPr/>
                </p:nvSpPr>
                <p:spPr>
                  <a:xfrm>
                    <a:off x="8419874" y="3783589"/>
                    <a:ext cx="187970" cy="187970"/>
                  </a:xfrm>
                  <a:prstGeom prst="chord">
                    <a:avLst>
                      <a:gd name="adj1" fmla="val 11663613"/>
                      <a:gd name="adj2" fmla="val 20748711"/>
                    </a:avLst>
                  </a:prstGeom>
                  <a:solidFill>
                    <a:schemeClr val="accent1">
                      <a:lumMod val="40000"/>
                      <a:lumOff val="60000"/>
                    </a:scheme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Google Shape;319;p14">
                    <a:extLst>
                      <a:ext uri="{FF2B5EF4-FFF2-40B4-BE49-F238E27FC236}">
                        <a16:creationId xmlns:a16="http://schemas.microsoft.com/office/drawing/2014/main" id="{5A7223AD-31C8-4824-8BE7-5FE0CEEAC6B0}"/>
                      </a:ext>
                    </a:extLst>
                  </p:cNvPr>
                  <p:cNvSpPr/>
                  <p:nvPr/>
                </p:nvSpPr>
                <p:spPr>
                  <a:xfrm>
                    <a:off x="8475014" y="3571112"/>
                    <a:ext cx="696626" cy="261401"/>
                  </a:xfrm>
                  <a:custGeom>
                    <a:avLst/>
                    <a:gdLst/>
                    <a:ahLst/>
                    <a:cxnLst/>
                    <a:rect l="l" t="t" r="r" b="b"/>
                    <a:pathLst>
                      <a:path w="37147" h="13939" extrusionOk="0">
                        <a:moveTo>
                          <a:pt x="37147" y="5144"/>
                        </a:moveTo>
                        <a:lnTo>
                          <a:pt x="35623" y="2286"/>
                        </a:lnTo>
                        <a:lnTo>
                          <a:pt x="33718" y="953"/>
                        </a:lnTo>
                        <a:lnTo>
                          <a:pt x="30670" y="0"/>
                        </a:lnTo>
                        <a:lnTo>
                          <a:pt x="26479" y="0"/>
                        </a:lnTo>
                        <a:lnTo>
                          <a:pt x="23812" y="953"/>
                        </a:lnTo>
                        <a:lnTo>
                          <a:pt x="21336" y="4191"/>
                        </a:lnTo>
                        <a:lnTo>
                          <a:pt x="20552" y="7081"/>
                        </a:lnTo>
                        <a:lnTo>
                          <a:pt x="18288" y="9906"/>
                        </a:lnTo>
                        <a:lnTo>
                          <a:pt x="16002" y="12573"/>
                        </a:lnTo>
                        <a:lnTo>
                          <a:pt x="9884" y="13939"/>
                        </a:lnTo>
                        <a:lnTo>
                          <a:pt x="8170" y="11463"/>
                        </a:lnTo>
                        <a:lnTo>
                          <a:pt x="5312" y="9367"/>
                        </a:lnTo>
                        <a:lnTo>
                          <a:pt x="2095" y="9335"/>
                        </a:lnTo>
                        <a:lnTo>
                          <a:pt x="0" y="10478"/>
                        </a:lnTo>
                      </a:path>
                    </a:pathLst>
                  </a:custGeom>
                  <a:noFill/>
                  <a:ln w="9525" cap="flat" cmpd="sng">
                    <a:solidFill>
                      <a:schemeClr val="bg1">
                        <a:lumMod val="65000"/>
                      </a:schemeClr>
                    </a:solidFill>
                    <a:prstDash val="solid"/>
                    <a:round/>
                    <a:headEnd type="none" w="med" len="med"/>
                    <a:tailEnd type="none" w="med" len="med"/>
                  </a:ln>
                </p:spPr>
              </p:sp>
            </p:grpSp>
            <p:grpSp>
              <p:nvGrpSpPr>
                <p:cNvPr id="258" name="Gruppieren 257">
                  <a:extLst>
                    <a:ext uri="{FF2B5EF4-FFF2-40B4-BE49-F238E27FC236}">
                      <a16:creationId xmlns:a16="http://schemas.microsoft.com/office/drawing/2014/main" id="{CCBC95F5-07A3-49E8-8B1A-65AB787387E3}"/>
                    </a:ext>
                  </a:extLst>
                </p:cNvPr>
                <p:cNvGrpSpPr/>
                <p:nvPr/>
              </p:nvGrpSpPr>
              <p:grpSpPr>
                <a:xfrm>
                  <a:off x="5493414" y="2392833"/>
                  <a:ext cx="491930" cy="562150"/>
                  <a:chOff x="8419874" y="3112421"/>
                  <a:chExt cx="751820" cy="859138"/>
                </a:xfrm>
              </p:grpSpPr>
              <p:sp>
                <p:nvSpPr>
                  <p:cNvPr id="270" name="Google Shape;235;p14">
                    <a:extLst>
                      <a:ext uri="{FF2B5EF4-FFF2-40B4-BE49-F238E27FC236}">
                        <a16:creationId xmlns:a16="http://schemas.microsoft.com/office/drawing/2014/main" id="{A6D004B9-1B6A-4436-B369-CCB8DC565ED9}"/>
                      </a:ext>
                    </a:extLst>
                  </p:cNvPr>
                  <p:cNvSpPr/>
                  <p:nvPr/>
                </p:nvSpPr>
                <p:spPr>
                  <a:xfrm>
                    <a:off x="8756044" y="3112421"/>
                    <a:ext cx="343408" cy="343408"/>
                  </a:xfrm>
                  <a:prstGeom prst="ellipse">
                    <a:avLst/>
                  </a:prstGeom>
                  <a:solidFill>
                    <a:srgbClr val="FFFFFF"/>
                  </a:solid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1" name="Google Shape;236;p14">
                    <a:extLst>
                      <a:ext uri="{FF2B5EF4-FFF2-40B4-BE49-F238E27FC236}">
                        <a16:creationId xmlns:a16="http://schemas.microsoft.com/office/drawing/2014/main" id="{C5D83D69-F457-4BC3-A8B8-AD594DC2D33A}"/>
                      </a:ext>
                    </a:extLst>
                  </p:cNvPr>
                  <p:cNvCxnSpPr/>
                  <p:nvPr/>
                </p:nvCxnSpPr>
                <p:spPr>
                  <a:xfrm flipH="1">
                    <a:off x="8899278" y="3262838"/>
                    <a:ext cx="675" cy="43432"/>
                  </a:xfrm>
                  <a:prstGeom prst="straightConnector1">
                    <a:avLst/>
                  </a:prstGeom>
                  <a:noFill/>
                  <a:ln w="9525" cap="flat" cmpd="sng">
                    <a:solidFill>
                      <a:schemeClr val="tx1">
                        <a:lumMod val="50000"/>
                        <a:lumOff val="50000"/>
                      </a:schemeClr>
                    </a:solidFill>
                    <a:prstDash val="solid"/>
                    <a:round/>
                    <a:headEnd type="none" w="med" len="med"/>
                    <a:tailEnd type="none" w="med" len="med"/>
                  </a:ln>
                </p:spPr>
              </p:cxnSp>
              <p:cxnSp>
                <p:nvCxnSpPr>
                  <p:cNvPr id="272" name="Google Shape;237;p14">
                    <a:extLst>
                      <a:ext uri="{FF2B5EF4-FFF2-40B4-BE49-F238E27FC236}">
                        <a16:creationId xmlns:a16="http://schemas.microsoft.com/office/drawing/2014/main" id="{A43DFF47-6F2E-4810-B98B-10BEA8E9A260}"/>
                      </a:ext>
                    </a:extLst>
                  </p:cNvPr>
                  <p:cNvCxnSpPr/>
                  <p:nvPr/>
                </p:nvCxnSpPr>
                <p:spPr>
                  <a:xfrm rot="10800000">
                    <a:off x="8851572" y="3264078"/>
                    <a:ext cx="0" cy="40957"/>
                  </a:xfrm>
                  <a:prstGeom prst="straightConnector1">
                    <a:avLst/>
                  </a:prstGeom>
                  <a:noFill/>
                  <a:ln w="9525" cap="flat" cmpd="sng">
                    <a:solidFill>
                      <a:schemeClr val="tx1">
                        <a:lumMod val="50000"/>
                        <a:lumOff val="50000"/>
                      </a:schemeClr>
                    </a:solidFill>
                    <a:prstDash val="solid"/>
                    <a:round/>
                    <a:headEnd type="none" w="med" len="med"/>
                    <a:tailEnd type="none" w="med" len="med"/>
                  </a:ln>
                </p:spPr>
              </p:cxnSp>
              <p:sp>
                <p:nvSpPr>
                  <p:cNvPr id="273" name="Google Shape;246;p14">
                    <a:extLst>
                      <a:ext uri="{FF2B5EF4-FFF2-40B4-BE49-F238E27FC236}">
                        <a16:creationId xmlns:a16="http://schemas.microsoft.com/office/drawing/2014/main" id="{EB7B7640-A551-467E-8AEC-EEACC887DCBD}"/>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solidFill>
                      <a:schemeClr val="bg1"/>
                    </a:solidFill>
                  </a:ln>
                </p:spPr>
              </p:sp>
              <p:sp>
                <p:nvSpPr>
                  <p:cNvPr id="274" name="Google Shape;247;p14">
                    <a:extLst>
                      <a:ext uri="{FF2B5EF4-FFF2-40B4-BE49-F238E27FC236}">
                        <a16:creationId xmlns:a16="http://schemas.microsoft.com/office/drawing/2014/main" id="{D78D06FE-C372-4137-AA97-7FA24BA57B4E}"/>
                      </a:ext>
                    </a:extLst>
                  </p:cNvPr>
                  <p:cNvSpPr/>
                  <p:nvPr/>
                </p:nvSpPr>
                <p:spPr>
                  <a:xfrm>
                    <a:off x="8419874" y="3783589"/>
                    <a:ext cx="187970" cy="187970"/>
                  </a:xfrm>
                  <a:prstGeom prst="chord">
                    <a:avLst>
                      <a:gd name="adj1" fmla="val 11663613"/>
                      <a:gd name="adj2" fmla="val 20748711"/>
                    </a:avLst>
                  </a:prstGeom>
                  <a:solidFill>
                    <a:schemeClr val="accent1">
                      <a:lumMod val="40000"/>
                      <a:lumOff val="60000"/>
                    </a:schemeClr>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Google Shape;319;p14">
                    <a:extLst>
                      <a:ext uri="{FF2B5EF4-FFF2-40B4-BE49-F238E27FC236}">
                        <a16:creationId xmlns:a16="http://schemas.microsoft.com/office/drawing/2014/main" id="{40D6C5BB-4412-41A1-B73D-0B2F0FB55063}"/>
                      </a:ext>
                    </a:extLst>
                  </p:cNvPr>
                  <p:cNvSpPr/>
                  <p:nvPr/>
                </p:nvSpPr>
                <p:spPr>
                  <a:xfrm>
                    <a:off x="8475014" y="3571112"/>
                    <a:ext cx="696626" cy="261401"/>
                  </a:xfrm>
                  <a:custGeom>
                    <a:avLst/>
                    <a:gdLst/>
                    <a:ahLst/>
                    <a:cxnLst/>
                    <a:rect l="l" t="t" r="r" b="b"/>
                    <a:pathLst>
                      <a:path w="37147" h="13939" extrusionOk="0">
                        <a:moveTo>
                          <a:pt x="37147" y="5144"/>
                        </a:moveTo>
                        <a:lnTo>
                          <a:pt x="35623" y="2286"/>
                        </a:lnTo>
                        <a:lnTo>
                          <a:pt x="33718" y="953"/>
                        </a:lnTo>
                        <a:lnTo>
                          <a:pt x="30670" y="0"/>
                        </a:lnTo>
                        <a:lnTo>
                          <a:pt x="26479" y="0"/>
                        </a:lnTo>
                        <a:lnTo>
                          <a:pt x="23812" y="953"/>
                        </a:lnTo>
                        <a:lnTo>
                          <a:pt x="21336" y="4191"/>
                        </a:lnTo>
                        <a:lnTo>
                          <a:pt x="20552" y="7081"/>
                        </a:lnTo>
                        <a:lnTo>
                          <a:pt x="18288" y="9906"/>
                        </a:lnTo>
                        <a:lnTo>
                          <a:pt x="16002" y="12573"/>
                        </a:lnTo>
                        <a:lnTo>
                          <a:pt x="9884" y="13939"/>
                        </a:lnTo>
                        <a:lnTo>
                          <a:pt x="8170" y="11463"/>
                        </a:lnTo>
                        <a:lnTo>
                          <a:pt x="5312" y="9367"/>
                        </a:lnTo>
                        <a:lnTo>
                          <a:pt x="2095" y="9335"/>
                        </a:lnTo>
                        <a:lnTo>
                          <a:pt x="0" y="10478"/>
                        </a:lnTo>
                      </a:path>
                    </a:pathLst>
                  </a:custGeom>
                  <a:solidFill>
                    <a:schemeClr val="bg1"/>
                  </a:solidFill>
                  <a:ln w="9525" cap="flat" cmpd="sng">
                    <a:solidFill>
                      <a:schemeClr val="bg1">
                        <a:lumMod val="50000"/>
                      </a:schemeClr>
                    </a:solidFill>
                    <a:prstDash val="solid"/>
                    <a:round/>
                    <a:headEnd type="none" w="med" len="med"/>
                    <a:tailEnd type="none" w="med" len="med"/>
                  </a:ln>
                </p:spPr>
              </p:sp>
            </p:grpSp>
            <p:grpSp>
              <p:nvGrpSpPr>
                <p:cNvPr id="259" name="Gruppieren 258">
                  <a:extLst>
                    <a:ext uri="{FF2B5EF4-FFF2-40B4-BE49-F238E27FC236}">
                      <a16:creationId xmlns:a16="http://schemas.microsoft.com/office/drawing/2014/main" id="{F6C5DCE3-CCAE-4575-88A3-B7386F0AA36C}"/>
                    </a:ext>
                  </a:extLst>
                </p:cNvPr>
                <p:cNvGrpSpPr/>
                <p:nvPr/>
              </p:nvGrpSpPr>
              <p:grpSpPr>
                <a:xfrm>
                  <a:off x="5726008" y="2554535"/>
                  <a:ext cx="548607" cy="646846"/>
                  <a:chOff x="8419874" y="2982980"/>
                  <a:chExt cx="838440" cy="988579"/>
                </a:xfrm>
              </p:grpSpPr>
              <p:sp>
                <p:nvSpPr>
                  <p:cNvPr id="263" name="Google Shape;235;p14">
                    <a:extLst>
                      <a:ext uri="{FF2B5EF4-FFF2-40B4-BE49-F238E27FC236}">
                        <a16:creationId xmlns:a16="http://schemas.microsoft.com/office/drawing/2014/main" id="{5BC88327-6E97-4D82-A5E3-D1EC484A8431}"/>
                      </a:ext>
                    </a:extLst>
                  </p:cNvPr>
                  <p:cNvSpPr/>
                  <p:nvPr/>
                </p:nvSpPr>
                <p:spPr>
                  <a:xfrm>
                    <a:off x="8756044" y="3112421"/>
                    <a:ext cx="343408" cy="343408"/>
                  </a:xfrm>
                  <a:prstGeom prst="ellipse">
                    <a:avLst/>
                  </a:prstGeom>
                  <a:solidFill>
                    <a:srgbClr val="FFFFFF"/>
                  </a:solid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64" name="Google Shape;236;p14">
                    <a:extLst>
                      <a:ext uri="{FF2B5EF4-FFF2-40B4-BE49-F238E27FC236}">
                        <a16:creationId xmlns:a16="http://schemas.microsoft.com/office/drawing/2014/main" id="{C584D513-69E9-4564-AF96-9803D76CD5DF}"/>
                      </a:ext>
                    </a:extLst>
                  </p:cNvPr>
                  <p:cNvCxnSpPr/>
                  <p:nvPr/>
                </p:nvCxnSpPr>
                <p:spPr>
                  <a:xfrm flipH="1">
                    <a:off x="8899278" y="3262838"/>
                    <a:ext cx="675" cy="43432"/>
                  </a:xfrm>
                  <a:prstGeom prst="straightConnector1">
                    <a:avLst/>
                  </a:prstGeom>
                  <a:noFill/>
                  <a:ln w="9525" cap="flat" cmpd="sng">
                    <a:solidFill>
                      <a:srgbClr val="000000"/>
                    </a:solidFill>
                    <a:prstDash val="solid"/>
                    <a:round/>
                    <a:headEnd type="none" w="med" len="med"/>
                    <a:tailEnd type="none" w="med" len="med"/>
                  </a:ln>
                </p:spPr>
              </p:cxnSp>
              <p:cxnSp>
                <p:nvCxnSpPr>
                  <p:cNvPr id="265" name="Google Shape;237;p14">
                    <a:extLst>
                      <a:ext uri="{FF2B5EF4-FFF2-40B4-BE49-F238E27FC236}">
                        <a16:creationId xmlns:a16="http://schemas.microsoft.com/office/drawing/2014/main" id="{49395166-7CEB-4BE6-9558-0F609AC623FD}"/>
                      </a:ext>
                    </a:extLst>
                  </p:cNvPr>
                  <p:cNvCxnSpPr/>
                  <p:nvPr/>
                </p:nvCxnSpPr>
                <p:spPr>
                  <a:xfrm rot="10800000">
                    <a:off x="8851572" y="3264078"/>
                    <a:ext cx="0" cy="40957"/>
                  </a:xfrm>
                  <a:prstGeom prst="straightConnector1">
                    <a:avLst/>
                  </a:prstGeom>
                  <a:noFill/>
                  <a:ln w="9525" cap="flat" cmpd="sng">
                    <a:solidFill>
                      <a:srgbClr val="000000"/>
                    </a:solidFill>
                    <a:prstDash val="solid"/>
                    <a:round/>
                    <a:headEnd type="none" w="med" len="med"/>
                    <a:tailEnd type="none" w="med" len="med"/>
                  </a:ln>
                </p:spPr>
              </p:cxnSp>
              <p:sp>
                <p:nvSpPr>
                  <p:cNvPr id="266" name="Google Shape;246;p14">
                    <a:extLst>
                      <a:ext uri="{FF2B5EF4-FFF2-40B4-BE49-F238E27FC236}">
                        <a16:creationId xmlns:a16="http://schemas.microsoft.com/office/drawing/2014/main" id="{F3B94206-1007-46B0-8BE3-70C75642188F}"/>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67" name="Google Shape;247;p14">
                    <a:extLst>
                      <a:ext uri="{FF2B5EF4-FFF2-40B4-BE49-F238E27FC236}">
                        <a16:creationId xmlns:a16="http://schemas.microsoft.com/office/drawing/2014/main" id="{A4956673-B4DA-4F30-8927-3BF2F5D4402D}"/>
                      </a:ext>
                    </a:extLst>
                  </p:cNvPr>
                  <p:cNvSpPr/>
                  <p:nvPr/>
                </p:nvSpPr>
                <p:spPr>
                  <a:xfrm>
                    <a:off x="8419874" y="3783589"/>
                    <a:ext cx="187970" cy="187970"/>
                  </a:xfrm>
                  <a:prstGeom prst="chord">
                    <a:avLst>
                      <a:gd name="adj1" fmla="val 11663613"/>
                      <a:gd name="adj2" fmla="val 20748711"/>
                    </a:avLst>
                  </a:prstGeom>
                  <a:solidFill>
                    <a:schemeClr val="accent1">
                      <a:lumMod val="40000"/>
                      <a:lumOff val="60000"/>
                    </a:schemeClr>
                  </a:solidFill>
                  <a:ln w="9525" cap="flat" cmpd="sng">
                    <a:solidFill>
                      <a:schemeClr val="tx1">
                        <a:lumMod val="65000"/>
                        <a:lumOff val="3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Google Shape;319;p14">
                    <a:extLst>
                      <a:ext uri="{FF2B5EF4-FFF2-40B4-BE49-F238E27FC236}">
                        <a16:creationId xmlns:a16="http://schemas.microsoft.com/office/drawing/2014/main" id="{56F1A6CB-CC52-4108-B11B-F5903618AEDD}"/>
                      </a:ext>
                    </a:extLst>
                  </p:cNvPr>
                  <p:cNvSpPr/>
                  <p:nvPr/>
                </p:nvSpPr>
                <p:spPr>
                  <a:xfrm>
                    <a:off x="8475014" y="3571112"/>
                    <a:ext cx="696626" cy="261401"/>
                  </a:xfrm>
                  <a:custGeom>
                    <a:avLst/>
                    <a:gdLst/>
                    <a:ahLst/>
                    <a:cxnLst/>
                    <a:rect l="l" t="t" r="r" b="b"/>
                    <a:pathLst>
                      <a:path w="37147" h="13939" extrusionOk="0">
                        <a:moveTo>
                          <a:pt x="37147" y="5144"/>
                        </a:moveTo>
                        <a:lnTo>
                          <a:pt x="35623" y="2286"/>
                        </a:lnTo>
                        <a:lnTo>
                          <a:pt x="33718" y="953"/>
                        </a:lnTo>
                        <a:lnTo>
                          <a:pt x="30670" y="0"/>
                        </a:lnTo>
                        <a:lnTo>
                          <a:pt x="26479" y="0"/>
                        </a:lnTo>
                        <a:lnTo>
                          <a:pt x="23812" y="953"/>
                        </a:lnTo>
                        <a:lnTo>
                          <a:pt x="21336" y="4191"/>
                        </a:lnTo>
                        <a:lnTo>
                          <a:pt x="20552" y="7081"/>
                        </a:lnTo>
                        <a:lnTo>
                          <a:pt x="18288" y="9906"/>
                        </a:lnTo>
                        <a:lnTo>
                          <a:pt x="16002" y="12573"/>
                        </a:lnTo>
                        <a:lnTo>
                          <a:pt x="9884" y="13939"/>
                        </a:lnTo>
                        <a:lnTo>
                          <a:pt x="8170" y="11463"/>
                        </a:lnTo>
                        <a:lnTo>
                          <a:pt x="5312" y="9367"/>
                        </a:lnTo>
                        <a:lnTo>
                          <a:pt x="2095" y="9335"/>
                        </a:lnTo>
                        <a:lnTo>
                          <a:pt x="0" y="10478"/>
                        </a:lnTo>
                      </a:path>
                    </a:pathLst>
                  </a:custGeom>
                  <a:noFill/>
                  <a:ln w="9525" cap="flat" cmpd="sng">
                    <a:solidFill>
                      <a:schemeClr val="tx1">
                        <a:lumMod val="50000"/>
                        <a:lumOff val="50000"/>
                      </a:schemeClr>
                    </a:solidFill>
                    <a:prstDash val="solid"/>
                    <a:round/>
                    <a:headEnd type="none" w="med" len="med"/>
                    <a:tailEnd type="none" w="med" len="med"/>
                  </a:ln>
                </p:spPr>
              </p:sp>
              <p:sp>
                <p:nvSpPr>
                  <p:cNvPr id="269" name="Google Shape;450;p14">
                    <a:extLst>
                      <a:ext uri="{FF2B5EF4-FFF2-40B4-BE49-F238E27FC236}">
                        <a16:creationId xmlns:a16="http://schemas.microsoft.com/office/drawing/2014/main" id="{2F812AE8-E8A1-44F9-906D-767D111F39EF}"/>
                      </a:ext>
                    </a:extLst>
                  </p:cNvPr>
                  <p:cNvSpPr/>
                  <p:nvPr/>
                </p:nvSpPr>
                <p:spPr>
                  <a:xfrm flipH="1">
                    <a:off x="9029118" y="2982980"/>
                    <a:ext cx="229196" cy="306633"/>
                  </a:xfrm>
                  <a:custGeom>
                    <a:avLst/>
                    <a:gdLst/>
                    <a:ahLst/>
                    <a:cxnLst/>
                    <a:rect l="l" t="t" r="r" b="b"/>
                    <a:pathLst>
                      <a:path w="11839" h="15839" extrusionOk="0">
                        <a:moveTo>
                          <a:pt x="9600" y="7840"/>
                        </a:moveTo>
                        <a:lnTo>
                          <a:pt x="11839" y="6080"/>
                        </a:lnTo>
                        <a:lnTo>
                          <a:pt x="10720" y="4800"/>
                        </a:lnTo>
                        <a:lnTo>
                          <a:pt x="10400" y="2080"/>
                        </a:lnTo>
                        <a:lnTo>
                          <a:pt x="7040" y="0"/>
                        </a:lnTo>
                        <a:lnTo>
                          <a:pt x="3520" y="0"/>
                        </a:lnTo>
                        <a:lnTo>
                          <a:pt x="800" y="2080"/>
                        </a:lnTo>
                        <a:lnTo>
                          <a:pt x="0" y="5280"/>
                        </a:lnTo>
                        <a:lnTo>
                          <a:pt x="640" y="8000"/>
                        </a:lnTo>
                        <a:lnTo>
                          <a:pt x="960" y="10560"/>
                        </a:lnTo>
                        <a:lnTo>
                          <a:pt x="1280" y="15839"/>
                        </a:lnTo>
                        <a:lnTo>
                          <a:pt x="3840" y="11520"/>
                        </a:lnTo>
                        <a:lnTo>
                          <a:pt x="4160" y="13279"/>
                        </a:lnTo>
                        <a:lnTo>
                          <a:pt x="5280" y="9440"/>
                        </a:lnTo>
                        <a:lnTo>
                          <a:pt x="4960" y="6080"/>
                        </a:lnTo>
                        <a:lnTo>
                          <a:pt x="7200" y="7200"/>
                        </a:lnTo>
                        <a:close/>
                      </a:path>
                    </a:pathLst>
                  </a:custGeom>
                  <a:solidFill>
                    <a:srgbClr val="FFFFFF"/>
                  </a:solidFill>
                  <a:ln w="9525" cap="flat" cmpd="sng">
                    <a:solidFill>
                      <a:schemeClr val="tx1">
                        <a:lumMod val="50000"/>
                        <a:lumOff val="50000"/>
                      </a:schemeClr>
                    </a:solidFill>
                    <a:prstDash val="solid"/>
                    <a:round/>
                    <a:headEnd type="none" w="med" len="med"/>
                    <a:tailEnd type="none" w="med" len="med"/>
                  </a:ln>
                </p:spPr>
              </p:sp>
            </p:grpSp>
            <p:sp>
              <p:nvSpPr>
                <p:cNvPr id="260" name="Ellipse 259">
                  <a:extLst>
                    <a:ext uri="{FF2B5EF4-FFF2-40B4-BE49-F238E27FC236}">
                      <a16:creationId xmlns:a16="http://schemas.microsoft.com/office/drawing/2014/main" id="{1EB4511A-2F02-4415-B3D8-CCE65A599E9D}"/>
                    </a:ext>
                  </a:extLst>
                </p:cNvPr>
                <p:cNvSpPr/>
                <p:nvPr/>
              </p:nvSpPr>
              <p:spPr>
                <a:xfrm>
                  <a:off x="5529494" y="2286009"/>
                  <a:ext cx="37812" cy="74093"/>
                </a:xfrm>
                <a:prstGeom prst="ellipse">
                  <a:avLst/>
                </a:prstGeom>
                <a:no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Ellipse 260">
                  <a:extLst>
                    <a:ext uri="{FF2B5EF4-FFF2-40B4-BE49-F238E27FC236}">
                      <a16:creationId xmlns:a16="http://schemas.microsoft.com/office/drawing/2014/main" id="{0D2DA4F4-D7FC-4B53-88D9-0107769DB6A3}"/>
                    </a:ext>
                  </a:extLst>
                </p:cNvPr>
                <p:cNvSpPr/>
                <p:nvPr/>
              </p:nvSpPr>
              <p:spPr>
                <a:xfrm>
                  <a:off x="5586546" y="2286008"/>
                  <a:ext cx="37812" cy="74093"/>
                </a:xfrm>
                <a:prstGeom prst="ellipse">
                  <a:avLst/>
                </a:prstGeom>
                <a:no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ihandform: Form 261">
                  <a:extLst>
                    <a:ext uri="{FF2B5EF4-FFF2-40B4-BE49-F238E27FC236}">
                      <a16:creationId xmlns:a16="http://schemas.microsoft.com/office/drawing/2014/main" id="{C119EC47-C8E6-44EE-A6E1-A4E9D321531A}"/>
                    </a:ext>
                  </a:extLst>
                </p:cNvPr>
                <p:cNvSpPr/>
                <p:nvPr/>
              </p:nvSpPr>
              <p:spPr>
                <a:xfrm>
                  <a:off x="5626151" y="2309310"/>
                  <a:ext cx="80746" cy="25602"/>
                </a:xfrm>
                <a:custGeom>
                  <a:avLst/>
                  <a:gdLst>
                    <a:gd name="connsiteX0" fmla="*/ 0 w 97631"/>
                    <a:gd name="connsiteY0" fmla="*/ 4762 h 30956"/>
                    <a:gd name="connsiteX1" fmla="*/ 76200 w 97631"/>
                    <a:gd name="connsiteY1" fmla="*/ 0 h 30956"/>
                    <a:gd name="connsiteX2" fmla="*/ 97631 w 97631"/>
                    <a:gd name="connsiteY2" fmla="*/ 30956 h 30956"/>
                  </a:gdLst>
                  <a:ahLst/>
                  <a:cxnLst>
                    <a:cxn ang="0">
                      <a:pos x="connsiteX0" y="connsiteY0"/>
                    </a:cxn>
                    <a:cxn ang="0">
                      <a:pos x="connsiteX1" y="connsiteY1"/>
                    </a:cxn>
                    <a:cxn ang="0">
                      <a:pos x="connsiteX2" y="connsiteY2"/>
                    </a:cxn>
                  </a:cxnLst>
                  <a:rect l="l" t="t" r="r" b="b"/>
                  <a:pathLst>
                    <a:path w="97631" h="30956">
                      <a:moveTo>
                        <a:pt x="0" y="4762"/>
                      </a:moveTo>
                      <a:lnTo>
                        <a:pt x="76200" y="0"/>
                      </a:lnTo>
                      <a:lnTo>
                        <a:pt x="97631" y="30956"/>
                      </a:lnTo>
                    </a:path>
                  </a:pathLst>
                </a:custGeom>
                <a:no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4" name="Textfeld 123">
                <a:extLst>
                  <a:ext uri="{FF2B5EF4-FFF2-40B4-BE49-F238E27FC236}">
                    <a16:creationId xmlns:a16="http://schemas.microsoft.com/office/drawing/2014/main" id="{16137129-7E41-4C5D-8206-5E444D891032}"/>
                  </a:ext>
                </a:extLst>
              </p:cNvPr>
              <p:cNvSpPr txBox="1"/>
              <p:nvPr/>
            </p:nvSpPr>
            <p:spPr>
              <a:xfrm>
                <a:off x="5753181" y="4620833"/>
                <a:ext cx="91723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 multiple types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of expert users</a:t>
                </a:r>
                <a:endParaRPr kumimoji="0" lang="en-US"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sp>
            <p:nvSpPr>
              <p:cNvPr id="125" name="Textfeld 124">
                <a:extLst>
                  <a:ext uri="{FF2B5EF4-FFF2-40B4-BE49-F238E27FC236}">
                    <a16:creationId xmlns:a16="http://schemas.microsoft.com/office/drawing/2014/main" id="{69350F07-16E5-4464-ACDF-DE669EA03273}"/>
                  </a:ext>
                </a:extLst>
              </p:cNvPr>
              <p:cNvSpPr txBox="1"/>
              <p:nvPr/>
            </p:nvSpPr>
            <p:spPr>
              <a:xfrm>
                <a:off x="9286471" y="4620833"/>
                <a:ext cx="13324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narrative designs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for in/tangible histories</a:t>
                </a:r>
                <a:endParaRPr kumimoji="0" lang="en-US"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cxnSp>
            <p:nvCxnSpPr>
              <p:cNvPr id="126" name="Gerade Verbindung mit Pfeil 125">
                <a:extLst>
                  <a:ext uri="{FF2B5EF4-FFF2-40B4-BE49-F238E27FC236}">
                    <a16:creationId xmlns:a16="http://schemas.microsoft.com/office/drawing/2014/main" id="{79726B9B-E882-467C-90A8-193C99CCFCFB}"/>
                  </a:ext>
                </a:extLst>
              </p:cNvPr>
              <p:cNvCxnSpPr>
                <a:cxnSpLocks/>
              </p:cNvCxnSpPr>
              <p:nvPr/>
            </p:nvCxnSpPr>
            <p:spPr>
              <a:xfrm flipV="1">
                <a:off x="9136006" y="3758480"/>
                <a:ext cx="238986" cy="155890"/>
              </a:xfrm>
              <a:prstGeom prst="straightConnector1">
                <a:avLst/>
              </a:prstGeom>
              <a:ln w="15875">
                <a:solidFill>
                  <a:srgbClr val="9AD4F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276A15D0-E247-47F2-B370-45E2639B06DE}"/>
                  </a:ext>
                </a:extLst>
              </p:cNvPr>
              <p:cNvCxnSpPr>
                <a:cxnSpLocks/>
              </p:cNvCxnSpPr>
              <p:nvPr/>
            </p:nvCxnSpPr>
            <p:spPr>
              <a:xfrm flipV="1">
                <a:off x="9050713" y="3489764"/>
                <a:ext cx="94603" cy="341067"/>
              </a:xfrm>
              <a:prstGeom prst="straightConnector1">
                <a:avLst/>
              </a:prstGeom>
              <a:ln w="15875">
                <a:solidFill>
                  <a:srgbClr val="9AD4F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CE7E7CD6-DE54-47B5-811E-D2AC78B73632}"/>
                  </a:ext>
                </a:extLst>
              </p:cNvPr>
              <p:cNvCxnSpPr>
                <a:cxnSpLocks/>
              </p:cNvCxnSpPr>
              <p:nvPr/>
            </p:nvCxnSpPr>
            <p:spPr>
              <a:xfrm flipH="1" flipV="1">
                <a:off x="8844429" y="3195180"/>
                <a:ext cx="80632" cy="621575"/>
              </a:xfrm>
              <a:prstGeom prst="straightConnector1">
                <a:avLst/>
              </a:prstGeom>
              <a:ln w="15875">
                <a:solidFill>
                  <a:srgbClr val="9AD4F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29" name="Gerader Verbinder 128">
                <a:extLst>
                  <a:ext uri="{FF2B5EF4-FFF2-40B4-BE49-F238E27FC236}">
                    <a16:creationId xmlns:a16="http://schemas.microsoft.com/office/drawing/2014/main" id="{FE40E348-43BA-46CA-85A8-1D0A52098C52}"/>
                  </a:ext>
                </a:extLst>
              </p:cNvPr>
              <p:cNvCxnSpPr>
                <a:cxnSpLocks/>
              </p:cNvCxnSpPr>
              <p:nvPr/>
            </p:nvCxnSpPr>
            <p:spPr>
              <a:xfrm>
                <a:off x="6139562" y="3981635"/>
                <a:ext cx="0" cy="4887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a:extLst>
                  <a:ext uri="{FF2B5EF4-FFF2-40B4-BE49-F238E27FC236}">
                    <a16:creationId xmlns:a16="http://schemas.microsoft.com/office/drawing/2014/main" id="{A9B90270-1026-4BC2-A413-609F02F48311}"/>
                  </a:ext>
                </a:extLst>
              </p:cNvPr>
              <p:cNvCxnSpPr>
                <a:cxnSpLocks/>
              </p:cNvCxnSpPr>
              <p:nvPr/>
            </p:nvCxnSpPr>
            <p:spPr>
              <a:xfrm>
                <a:off x="8337524" y="4233321"/>
                <a:ext cx="0" cy="3537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Gerader Verbinder 130">
                <a:extLst>
                  <a:ext uri="{FF2B5EF4-FFF2-40B4-BE49-F238E27FC236}">
                    <a16:creationId xmlns:a16="http://schemas.microsoft.com/office/drawing/2014/main" id="{4BEA519F-424B-4946-84AD-1448D1F86649}"/>
                  </a:ext>
                </a:extLst>
              </p:cNvPr>
              <p:cNvCxnSpPr>
                <a:cxnSpLocks/>
              </p:cNvCxnSpPr>
              <p:nvPr/>
            </p:nvCxnSpPr>
            <p:spPr>
              <a:xfrm rot="5400000">
                <a:off x="10569124" y="3134441"/>
                <a:ext cx="0" cy="3620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2" name="Gruppieren 131">
                <a:extLst>
                  <a:ext uri="{FF2B5EF4-FFF2-40B4-BE49-F238E27FC236}">
                    <a16:creationId xmlns:a16="http://schemas.microsoft.com/office/drawing/2014/main" id="{2D7F5504-6292-4907-ADAA-5E93FE1E038A}"/>
                  </a:ext>
                </a:extLst>
              </p:cNvPr>
              <p:cNvGrpSpPr/>
              <p:nvPr/>
            </p:nvGrpSpPr>
            <p:grpSpPr>
              <a:xfrm>
                <a:off x="6670419" y="2310560"/>
                <a:ext cx="2374794" cy="1793922"/>
                <a:chOff x="6495675" y="1645214"/>
                <a:chExt cx="2374794" cy="1714657"/>
              </a:xfrm>
            </p:grpSpPr>
            <p:grpSp>
              <p:nvGrpSpPr>
                <p:cNvPr id="247" name="Gruppieren 246">
                  <a:extLst>
                    <a:ext uri="{FF2B5EF4-FFF2-40B4-BE49-F238E27FC236}">
                      <a16:creationId xmlns:a16="http://schemas.microsoft.com/office/drawing/2014/main" id="{4A0B0BD3-F4CD-43E0-81C1-0587390A6898}"/>
                    </a:ext>
                  </a:extLst>
                </p:cNvPr>
                <p:cNvGrpSpPr/>
                <p:nvPr/>
              </p:nvGrpSpPr>
              <p:grpSpPr>
                <a:xfrm>
                  <a:off x="6495675" y="1645214"/>
                  <a:ext cx="2374794" cy="1714657"/>
                  <a:chOff x="868173" y="486056"/>
                  <a:chExt cx="5240768" cy="3663245"/>
                </a:xfrm>
              </p:grpSpPr>
              <p:sp>
                <p:nvSpPr>
                  <p:cNvPr id="252" name="Textfeld 251">
                    <a:extLst>
                      <a:ext uri="{FF2B5EF4-FFF2-40B4-BE49-F238E27FC236}">
                        <a16:creationId xmlns:a16="http://schemas.microsoft.com/office/drawing/2014/main" id="{360F3753-38CE-4E3E-AFCD-29895826BFBF}"/>
                      </a:ext>
                    </a:extLst>
                  </p:cNvPr>
                  <p:cNvSpPr txBox="1"/>
                  <p:nvPr/>
                </p:nvSpPr>
                <p:spPr>
                  <a:xfrm>
                    <a:off x="868173" y="486056"/>
                    <a:ext cx="2278166" cy="534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1a) </a:t>
                    </a: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 </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Search</a:t>
                    </a:r>
                    <a:endParaRPr kumimoji="0" lang="en-US" sz="110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sp>
                <p:nvSpPr>
                  <p:cNvPr id="253" name="Textfeld 252">
                    <a:extLst>
                      <a:ext uri="{FF2B5EF4-FFF2-40B4-BE49-F238E27FC236}">
                        <a16:creationId xmlns:a16="http://schemas.microsoft.com/office/drawing/2014/main" id="{114E402B-07F9-4453-80A5-8C4E237E718B}"/>
                      </a:ext>
                    </a:extLst>
                  </p:cNvPr>
                  <p:cNvSpPr txBox="1"/>
                  <p:nvPr/>
                </p:nvSpPr>
                <p:spPr>
                  <a:xfrm>
                    <a:off x="1446714" y="1352065"/>
                    <a:ext cx="2234244" cy="534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1b)</a:t>
                    </a: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  </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Creation</a:t>
                    </a:r>
                    <a:endParaRPr kumimoji="0" lang="en-US" sz="110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sp>
                <p:nvSpPr>
                  <p:cNvPr id="254" name="Textfeld 253">
                    <a:extLst>
                      <a:ext uri="{FF2B5EF4-FFF2-40B4-BE49-F238E27FC236}">
                        <a16:creationId xmlns:a16="http://schemas.microsoft.com/office/drawing/2014/main" id="{EDB561C4-5155-441D-9FBB-D8EDEB7EF94C}"/>
                      </a:ext>
                    </a:extLst>
                  </p:cNvPr>
                  <p:cNvSpPr txBox="1"/>
                  <p:nvPr/>
                </p:nvSpPr>
                <p:spPr>
                  <a:xfrm>
                    <a:off x="1902285" y="2072516"/>
                    <a:ext cx="2452998" cy="534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3</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 1c)</a:t>
                    </a: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  </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Curation</a:t>
                    </a:r>
                    <a:endParaRPr kumimoji="0" lang="en-US" sz="110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sp>
                <p:nvSpPr>
                  <p:cNvPr id="255" name="Textfeld 254">
                    <a:extLst>
                      <a:ext uri="{FF2B5EF4-FFF2-40B4-BE49-F238E27FC236}">
                        <a16:creationId xmlns:a16="http://schemas.microsoft.com/office/drawing/2014/main" id="{B35BB247-AF41-4611-9CB6-6C0BE0CD6872}"/>
                      </a:ext>
                    </a:extLst>
                  </p:cNvPr>
                  <p:cNvSpPr txBox="1"/>
                  <p:nvPr/>
                </p:nvSpPr>
                <p:spPr>
                  <a:xfrm>
                    <a:off x="2737979" y="2810652"/>
                    <a:ext cx="2124302" cy="534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4</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 2)</a:t>
                    </a:r>
                    <a:r>
                      <a:rPr kumimoji="0" lang="de-DE" sz="1100" b="0" i="0" u="none" strike="noStrike" kern="1200" cap="none" spc="0" normalizeH="0" baseline="0" noProof="0">
                        <a:ln>
                          <a:noFill/>
                        </a:ln>
                        <a:solidFill>
                          <a:prstClr val="white"/>
                        </a:solidFill>
                        <a:effectLst/>
                        <a:uLnTx/>
                        <a:uFillTx/>
                        <a:latin typeface="Abel" panose="02000506030000020004" pitchFamily="2" charset="0"/>
                        <a:ea typeface="+mn-ea"/>
                        <a:cs typeface="+mn-cs"/>
                      </a:rPr>
                      <a:t>) </a:t>
                    </a:r>
                    <a:r>
                      <a:rPr kumimoji="0" lang="de-DE" sz="1100" b="0" i="0" u="none" strike="noStrike" kern="1200" cap="none" spc="0" normalizeH="0" baseline="0" noProof="0">
                        <a:ln>
                          <a:noFill/>
                        </a:ln>
                        <a:solidFill>
                          <a:prstClr val="black"/>
                        </a:solidFill>
                        <a:effectLst/>
                        <a:uLnTx/>
                        <a:uFillTx/>
                        <a:latin typeface="Abel" panose="02000506030000020004" pitchFamily="2" charset="0"/>
                        <a:ea typeface="+mn-ea"/>
                        <a:cs typeface="+mn-cs"/>
                      </a:rPr>
                      <a:t>Analysis</a:t>
                    </a:r>
                    <a:endParaRPr kumimoji="0" lang="en-US" sz="110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sp>
                <p:nvSpPr>
                  <p:cNvPr id="256" name="Textfeld 255">
                    <a:extLst>
                      <a:ext uri="{FF2B5EF4-FFF2-40B4-BE49-F238E27FC236}">
                        <a16:creationId xmlns:a16="http://schemas.microsoft.com/office/drawing/2014/main" id="{71FAF8C1-C821-4076-A91C-C3497D8B2EAF}"/>
                      </a:ext>
                    </a:extLst>
                  </p:cNvPr>
                  <p:cNvSpPr txBox="1"/>
                  <p:nvPr/>
                </p:nvSpPr>
                <p:spPr>
                  <a:xfrm>
                    <a:off x="3249840" y="3615085"/>
                    <a:ext cx="2859101" cy="534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i="0" u="none" strike="noStrike" kern="1200" cap="none" spc="0" normalizeH="0" baseline="0" noProof="0">
                        <a:ln>
                          <a:noFill/>
                        </a:ln>
                        <a:solidFill>
                          <a:prstClr val="black"/>
                        </a:solidFill>
                        <a:effectLst/>
                        <a:uLnTx/>
                        <a:uFillTx/>
                        <a:latin typeface="Abel" panose="02000506030000020004" pitchFamily="2" charset="0"/>
                        <a:ea typeface="+mn-ea"/>
                        <a:cs typeface="+mn-cs"/>
                      </a:rPr>
                      <a:t>3)  Communication</a:t>
                    </a:r>
                    <a:endParaRPr kumimoji="0" lang="en-US" sz="110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grpSp>
            <p:cxnSp>
              <p:nvCxnSpPr>
                <p:cNvPr id="248" name="Google Shape;345;p14">
                  <a:extLst>
                    <a:ext uri="{FF2B5EF4-FFF2-40B4-BE49-F238E27FC236}">
                      <a16:creationId xmlns:a16="http://schemas.microsoft.com/office/drawing/2014/main" id="{7AFE94B6-DC9E-4072-8F2B-20956DD778B1}"/>
                    </a:ext>
                  </a:extLst>
                </p:cNvPr>
                <p:cNvCxnSpPr>
                  <a:cxnSpLocks/>
                </p:cNvCxnSpPr>
                <p:nvPr/>
              </p:nvCxnSpPr>
              <p:spPr>
                <a:xfrm>
                  <a:off x="7089131" y="1898612"/>
                  <a:ext cx="179803" cy="186340"/>
                </a:xfrm>
                <a:prstGeom prst="straightConnector1">
                  <a:avLst/>
                </a:prstGeom>
                <a:noFill/>
                <a:ln w="15875" cap="flat" cmpd="sng">
                  <a:solidFill>
                    <a:srgbClr val="81CFFF"/>
                  </a:solidFill>
                  <a:prstDash val="solid"/>
                  <a:round/>
                  <a:headEnd type="arrow" w="sm" len="sm"/>
                  <a:tailEnd type="arrow" w="sm" len="sm"/>
                </a:ln>
              </p:spPr>
            </p:cxnSp>
            <p:cxnSp>
              <p:nvCxnSpPr>
                <p:cNvPr id="249" name="Google Shape;345;p14">
                  <a:extLst>
                    <a:ext uri="{FF2B5EF4-FFF2-40B4-BE49-F238E27FC236}">
                      <a16:creationId xmlns:a16="http://schemas.microsoft.com/office/drawing/2014/main" id="{A50753CC-A47B-4E3B-AE3E-4E7848AF5854}"/>
                    </a:ext>
                  </a:extLst>
                </p:cNvPr>
                <p:cNvCxnSpPr>
                  <a:cxnSpLocks/>
                </p:cNvCxnSpPr>
                <p:nvPr/>
              </p:nvCxnSpPr>
              <p:spPr>
                <a:xfrm>
                  <a:off x="7442775" y="2245275"/>
                  <a:ext cx="179803" cy="186340"/>
                </a:xfrm>
                <a:prstGeom prst="straightConnector1">
                  <a:avLst/>
                </a:prstGeom>
                <a:noFill/>
                <a:ln w="15875" cap="flat" cmpd="sng">
                  <a:solidFill>
                    <a:srgbClr val="81CFFF"/>
                  </a:solidFill>
                  <a:prstDash val="solid"/>
                  <a:round/>
                  <a:headEnd type="arrow" w="sm" len="sm"/>
                  <a:tailEnd type="arrow" w="sm" len="sm"/>
                </a:ln>
              </p:spPr>
            </p:cxnSp>
            <p:cxnSp>
              <p:nvCxnSpPr>
                <p:cNvPr id="250" name="Google Shape;345;p14">
                  <a:extLst>
                    <a:ext uri="{FF2B5EF4-FFF2-40B4-BE49-F238E27FC236}">
                      <a16:creationId xmlns:a16="http://schemas.microsoft.com/office/drawing/2014/main" id="{35A22D7A-74A6-4626-BD2A-6A545194494B}"/>
                    </a:ext>
                  </a:extLst>
                </p:cNvPr>
                <p:cNvCxnSpPr>
                  <a:cxnSpLocks/>
                </p:cNvCxnSpPr>
                <p:nvPr/>
              </p:nvCxnSpPr>
              <p:spPr>
                <a:xfrm>
                  <a:off x="7770256" y="2597611"/>
                  <a:ext cx="179803" cy="186340"/>
                </a:xfrm>
                <a:prstGeom prst="straightConnector1">
                  <a:avLst/>
                </a:prstGeom>
                <a:noFill/>
                <a:ln w="15875" cap="flat" cmpd="sng">
                  <a:solidFill>
                    <a:srgbClr val="81CFFF"/>
                  </a:solidFill>
                  <a:prstDash val="solid"/>
                  <a:round/>
                  <a:headEnd type="arrow" w="sm" len="sm"/>
                  <a:tailEnd type="arrow" w="sm" len="sm"/>
                </a:ln>
              </p:spPr>
            </p:cxnSp>
            <p:cxnSp>
              <p:nvCxnSpPr>
                <p:cNvPr id="251" name="Google Shape;345;p14">
                  <a:extLst>
                    <a:ext uri="{FF2B5EF4-FFF2-40B4-BE49-F238E27FC236}">
                      <a16:creationId xmlns:a16="http://schemas.microsoft.com/office/drawing/2014/main" id="{F268F922-6B07-42E5-AA8E-D1103715A187}"/>
                    </a:ext>
                  </a:extLst>
                </p:cNvPr>
                <p:cNvCxnSpPr>
                  <a:cxnSpLocks/>
                </p:cNvCxnSpPr>
                <p:nvPr/>
              </p:nvCxnSpPr>
              <p:spPr>
                <a:xfrm>
                  <a:off x="8098282" y="2944224"/>
                  <a:ext cx="179803" cy="186340"/>
                </a:xfrm>
                <a:prstGeom prst="straightConnector1">
                  <a:avLst/>
                </a:prstGeom>
                <a:noFill/>
                <a:ln w="15875" cap="flat" cmpd="sng">
                  <a:solidFill>
                    <a:srgbClr val="81CFFF"/>
                  </a:solidFill>
                  <a:prstDash val="solid"/>
                  <a:round/>
                  <a:headEnd type="arrow" w="sm" len="sm"/>
                  <a:tailEnd type="arrow" w="sm" len="sm"/>
                </a:ln>
              </p:spPr>
            </p:cxnSp>
          </p:grpSp>
          <p:sp>
            <p:nvSpPr>
              <p:cNvPr id="133" name="Google Shape;221;p14">
                <a:extLst>
                  <a:ext uri="{FF2B5EF4-FFF2-40B4-BE49-F238E27FC236}">
                    <a16:creationId xmlns:a16="http://schemas.microsoft.com/office/drawing/2014/main" id="{0E7AEDDB-A048-4130-B6D1-5F27B9DEEFB9}"/>
                  </a:ext>
                </a:extLst>
              </p:cNvPr>
              <p:cNvSpPr txBox="1"/>
              <p:nvPr/>
            </p:nvSpPr>
            <p:spPr>
              <a:xfrm>
                <a:off x="3152999" y="4103525"/>
                <a:ext cx="292396" cy="17236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666666"/>
                    </a:solidFill>
                    <a:effectLst/>
                    <a:uLnTx/>
                    <a:uFillTx/>
                    <a:latin typeface="Abel" panose="02000506030000020004" pitchFamily="2" charset="0"/>
                    <a:ea typeface="+mn-ea"/>
                    <a:cs typeface="+mn-cs"/>
                  </a:rPr>
                  <a:t>AT</a:t>
                </a:r>
                <a:endParaRPr kumimoji="0" sz="9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p:txBody>
          </p:sp>
          <p:sp>
            <p:nvSpPr>
              <p:cNvPr id="134" name="Google Shape;221;p14">
                <a:extLst>
                  <a:ext uri="{FF2B5EF4-FFF2-40B4-BE49-F238E27FC236}">
                    <a16:creationId xmlns:a16="http://schemas.microsoft.com/office/drawing/2014/main" id="{90FE1A38-2F3D-4AEB-AC8A-04E1CDA034F7}"/>
                  </a:ext>
                </a:extLst>
              </p:cNvPr>
              <p:cNvSpPr txBox="1"/>
              <p:nvPr/>
            </p:nvSpPr>
            <p:spPr>
              <a:xfrm>
                <a:off x="3353531" y="3792255"/>
                <a:ext cx="327624" cy="16194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666666"/>
                    </a:solidFill>
                    <a:effectLst/>
                    <a:uLnTx/>
                    <a:uFillTx/>
                    <a:latin typeface="Abel" panose="02000506030000020004" pitchFamily="2" charset="0"/>
                    <a:ea typeface="+mn-ea"/>
                    <a:cs typeface="+mn-cs"/>
                  </a:rPr>
                  <a:t>NL</a:t>
                </a:r>
                <a:endParaRPr kumimoji="0" sz="900" b="0" i="0" u="none" strike="noStrike" kern="1200" cap="none" spc="0" normalizeH="0" baseline="0" noProof="0">
                  <a:ln>
                    <a:noFill/>
                  </a:ln>
                  <a:solidFill>
                    <a:srgbClr val="666666"/>
                  </a:solidFill>
                  <a:effectLst/>
                  <a:uLnTx/>
                  <a:uFillTx/>
                  <a:latin typeface="Abel" panose="02000506030000020004" pitchFamily="2" charset="0"/>
                  <a:ea typeface="+mn-ea"/>
                  <a:cs typeface="+mn-cs"/>
                </a:endParaRPr>
              </a:p>
            </p:txBody>
          </p:sp>
          <p:grpSp>
            <p:nvGrpSpPr>
              <p:cNvPr id="135" name="Gruppieren 134">
                <a:extLst>
                  <a:ext uri="{FF2B5EF4-FFF2-40B4-BE49-F238E27FC236}">
                    <a16:creationId xmlns:a16="http://schemas.microsoft.com/office/drawing/2014/main" id="{710BA171-DD70-4131-8C56-3E541A06189B}"/>
                  </a:ext>
                </a:extLst>
              </p:cNvPr>
              <p:cNvGrpSpPr/>
              <p:nvPr/>
            </p:nvGrpSpPr>
            <p:grpSpPr>
              <a:xfrm>
                <a:off x="4575364" y="1991122"/>
                <a:ext cx="2505005" cy="1953589"/>
                <a:chOff x="4335878" y="1272665"/>
                <a:chExt cx="2505005" cy="1953589"/>
              </a:xfrm>
            </p:grpSpPr>
            <p:sp>
              <p:nvSpPr>
                <p:cNvPr id="235" name="Freihandform: Form 234">
                  <a:extLst>
                    <a:ext uri="{FF2B5EF4-FFF2-40B4-BE49-F238E27FC236}">
                      <a16:creationId xmlns:a16="http://schemas.microsoft.com/office/drawing/2014/main" id="{FAD3FAE7-C752-4BCD-A739-0CEF2AD173BE}"/>
                    </a:ext>
                  </a:extLst>
                </p:cNvPr>
                <p:cNvSpPr/>
                <p:nvPr/>
              </p:nvSpPr>
              <p:spPr>
                <a:xfrm>
                  <a:off x="4669971" y="1883229"/>
                  <a:ext cx="166008" cy="587828"/>
                </a:xfrm>
                <a:custGeom>
                  <a:avLst/>
                  <a:gdLst>
                    <a:gd name="connsiteX0" fmla="*/ 0 w 166008"/>
                    <a:gd name="connsiteY0" fmla="*/ 0 h 587828"/>
                    <a:gd name="connsiteX1" fmla="*/ 0 w 166008"/>
                    <a:gd name="connsiteY1" fmla="*/ 348342 h 587828"/>
                    <a:gd name="connsiteX2" fmla="*/ 166008 w 166008"/>
                    <a:gd name="connsiteY2" fmla="*/ 587828 h 587828"/>
                    <a:gd name="connsiteX3" fmla="*/ 166008 w 166008"/>
                    <a:gd name="connsiteY3" fmla="*/ 193221 h 587828"/>
                    <a:gd name="connsiteX4" fmla="*/ 0 w 166008"/>
                    <a:gd name="connsiteY4" fmla="*/ 0 h 587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08" h="587828">
                      <a:moveTo>
                        <a:pt x="0" y="0"/>
                      </a:moveTo>
                      <a:lnTo>
                        <a:pt x="0" y="348342"/>
                      </a:lnTo>
                      <a:lnTo>
                        <a:pt x="166008" y="587828"/>
                      </a:lnTo>
                      <a:lnTo>
                        <a:pt x="166008" y="193221"/>
                      </a:lnTo>
                      <a:lnTo>
                        <a:pt x="0" y="0"/>
                      </a:lnTo>
                      <a:close/>
                    </a:path>
                  </a:pathLst>
                </a:cu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Freihandform: Form 235">
                  <a:extLst>
                    <a:ext uri="{FF2B5EF4-FFF2-40B4-BE49-F238E27FC236}">
                      <a16:creationId xmlns:a16="http://schemas.microsoft.com/office/drawing/2014/main" id="{992A378F-C218-4DA4-A5BC-042E4C1602AC}"/>
                    </a:ext>
                  </a:extLst>
                </p:cNvPr>
                <p:cNvSpPr/>
                <p:nvPr/>
              </p:nvSpPr>
              <p:spPr>
                <a:xfrm>
                  <a:off x="4891768" y="2140404"/>
                  <a:ext cx="155121" cy="640896"/>
                </a:xfrm>
                <a:custGeom>
                  <a:avLst/>
                  <a:gdLst>
                    <a:gd name="connsiteX0" fmla="*/ 0 w 155121"/>
                    <a:gd name="connsiteY0" fmla="*/ 0 h 640896"/>
                    <a:gd name="connsiteX1" fmla="*/ 0 w 155121"/>
                    <a:gd name="connsiteY1" fmla="*/ 404132 h 640896"/>
                    <a:gd name="connsiteX2" fmla="*/ 155121 w 155121"/>
                    <a:gd name="connsiteY2" fmla="*/ 640896 h 640896"/>
                    <a:gd name="connsiteX3" fmla="*/ 155121 w 155121"/>
                    <a:gd name="connsiteY3" fmla="*/ 175532 h 640896"/>
                    <a:gd name="connsiteX4" fmla="*/ 0 w 155121"/>
                    <a:gd name="connsiteY4" fmla="*/ 0 h 640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121" h="640896">
                      <a:moveTo>
                        <a:pt x="0" y="0"/>
                      </a:moveTo>
                      <a:lnTo>
                        <a:pt x="0" y="404132"/>
                      </a:lnTo>
                      <a:lnTo>
                        <a:pt x="155121" y="640896"/>
                      </a:lnTo>
                      <a:lnTo>
                        <a:pt x="155121" y="175532"/>
                      </a:lnTo>
                      <a:lnTo>
                        <a:pt x="0" y="0"/>
                      </a:lnTo>
                      <a:close/>
                    </a:path>
                  </a:pathLst>
                </a:cu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Freihandform: Form 236">
                  <a:extLst>
                    <a:ext uri="{FF2B5EF4-FFF2-40B4-BE49-F238E27FC236}">
                      <a16:creationId xmlns:a16="http://schemas.microsoft.com/office/drawing/2014/main" id="{CDC53F02-FD34-4A47-8229-726485EEF1E7}"/>
                    </a:ext>
                  </a:extLst>
                </p:cNvPr>
                <p:cNvSpPr/>
                <p:nvPr/>
              </p:nvSpPr>
              <p:spPr>
                <a:xfrm>
                  <a:off x="5095875" y="2382611"/>
                  <a:ext cx="255814" cy="843643"/>
                </a:xfrm>
                <a:custGeom>
                  <a:avLst/>
                  <a:gdLst>
                    <a:gd name="connsiteX0" fmla="*/ 0 w 255814"/>
                    <a:gd name="connsiteY0" fmla="*/ 476250 h 843643"/>
                    <a:gd name="connsiteX1" fmla="*/ 0 w 255814"/>
                    <a:gd name="connsiteY1" fmla="*/ 0 h 843643"/>
                    <a:gd name="connsiteX2" fmla="*/ 255814 w 255814"/>
                    <a:gd name="connsiteY2" fmla="*/ 285750 h 843643"/>
                    <a:gd name="connsiteX3" fmla="*/ 255814 w 255814"/>
                    <a:gd name="connsiteY3" fmla="*/ 843643 h 843643"/>
                    <a:gd name="connsiteX4" fmla="*/ 0 w 255814"/>
                    <a:gd name="connsiteY4" fmla="*/ 476250 h 84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14" h="843643">
                      <a:moveTo>
                        <a:pt x="0" y="476250"/>
                      </a:moveTo>
                      <a:lnTo>
                        <a:pt x="0" y="0"/>
                      </a:lnTo>
                      <a:lnTo>
                        <a:pt x="255814" y="285750"/>
                      </a:lnTo>
                      <a:lnTo>
                        <a:pt x="255814" y="843643"/>
                      </a:lnTo>
                      <a:lnTo>
                        <a:pt x="0" y="476250"/>
                      </a:lnTo>
                      <a:close/>
                    </a:path>
                  </a:pathLst>
                </a:cu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Textfeld 237">
                  <a:extLst>
                    <a:ext uri="{FF2B5EF4-FFF2-40B4-BE49-F238E27FC236}">
                      <a16:creationId xmlns:a16="http://schemas.microsoft.com/office/drawing/2014/main" id="{951335C7-D46E-43E5-885A-AF96B5AE182A}"/>
                    </a:ext>
                  </a:extLst>
                </p:cNvPr>
                <p:cNvSpPr txBox="1"/>
                <p:nvPr/>
              </p:nvSpPr>
              <p:spPr>
                <a:xfrm>
                  <a:off x="4615054" y="2043674"/>
                  <a:ext cx="49377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B0F0"/>
                      </a:solidFill>
                      <a:effectLst/>
                      <a:uLnTx/>
                      <a:uFillTx/>
                      <a:latin typeface="Abel" panose="02000506030000020004" pitchFamily="2" charset="0"/>
                      <a:ea typeface="+mn-ea"/>
                      <a:cs typeface="+mn-cs"/>
                    </a:rPr>
                    <a:t>1</a:t>
                  </a:r>
                  <a:endParaRPr kumimoji="0" lang="en-US" sz="900" b="0" i="0" u="none" strike="noStrike" kern="1200" cap="none" spc="0" normalizeH="0" baseline="0" noProof="0">
                    <a:ln>
                      <a:noFill/>
                    </a:ln>
                    <a:solidFill>
                      <a:srgbClr val="00B0F0"/>
                    </a:solidFill>
                    <a:effectLst/>
                    <a:uLnTx/>
                    <a:uFillTx/>
                    <a:latin typeface="Abel" panose="02000506030000020004" pitchFamily="2" charset="0"/>
                    <a:ea typeface="+mn-ea"/>
                    <a:cs typeface="+mn-cs"/>
                  </a:endParaRPr>
                </a:p>
              </p:txBody>
            </p:sp>
            <p:sp>
              <p:nvSpPr>
                <p:cNvPr id="239" name="Textfeld 238">
                  <a:extLst>
                    <a:ext uri="{FF2B5EF4-FFF2-40B4-BE49-F238E27FC236}">
                      <a16:creationId xmlns:a16="http://schemas.microsoft.com/office/drawing/2014/main" id="{22E9F228-7665-48C8-A98F-43EBDAF2F72E}"/>
                    </a:ext>
                  </a:extLst>
                </p:cNvPr>
                <p:cNvSpPr txBox="1"/>
                <p:nvPr/>
              </p:nvSpPr>
              <p:spPr>
                <a:xfrm>
                  <a:off x="4850432" y="2339794"/>
                  <a:ext cx="49377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B0F0"/>
                      </a:solidFill>
                      <a:effectLst/>
                      <a:uLnTx/>
                      <a:uFillTx/>
                      <a:latin typeface="Abel" panose="02000506030000020004" pitchFamily="2" charset="0"/>
                      <a:ea typeface="+mn-ea"/>
                      <a:cs typeface="+mn-cs"/>
                    </a:rPr>
                    <a:t>2</a:t>
                  </a:r>
                  <a:endParaRPr kumimoji="0" lang="en-US" sz="900" b="0" i="0" u="none" strike="noStrike" kern="1200" cap="none" spc="0" normalizeH="0" baseline="0" noProof="0">
                    <a:ln>
                      <a:noFill/>
                    </a:ln>
                    <a:solidFill>
                      <a:srgbClr val="00B0F0"/>
                    </a:solidFill>
                    <a:effectLst/>
                    <a:uLnTx/>
                    <a:uFillTx/>
                    <a:latin typeface="Abel" panose="02000506030000020004" pitchFamily="2" charset="0"/>
                    <a:ea typeface="+mn-ea"/>
                    <a:cs typeface="+mn-cs"/>
                  </a:endParaRPr>
                </a:p>
              </p:txBody>
            </p:sp>
            <p:sp>
              <p:nvSpPr>
                <p:cNvPr id="240" name="Textfeld 239">
                  <a:extLst>
                    <a:ext uri="{FF2B5EF4-FFF2-40B4-BE49-F238E27FC236}">
                      <a16:creationId xmlns:a16="http://schemas.microsoft.com/office/drawing/2014/main" id="{5B28131F-FE20-4A95-8CB1-5C8AF310530B}"/>
                    </a:ext>
                  </a:extLst>
                </p:cNvPr>
                <p:cNvSpPr txBox="1"/>
                <p:nvPr/>
              </p:nvSpPr>
              <p:spPr>
                <a:xfrm>
                  <a:off x="5109023" y="2670321"/>
                  <a:ext cx="49377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a:ln>
                        <a:noFill/>
                      </a:ln>
                      <a:solidFill>
                        <a:srgbClr val="00B0F0"/>
                      </a:solidFill>
                      <a:effectLst/>
                      <a:uLnTx/>
                      <a:uFillTx/>
                      <a:latin typeface="Abel" panose="02000506030000020004" pitchFamily="2" charset="0"/>
                      <a:ea typeface="+mn-ea"/>
                      <a:cs typeface="+mn-cs"/>
                    </a:rPr>
                    <a:t>3</a:t>
                  </a:r>
                  <a:endParaRPr kumimoji="0" lang="en-US" sz="900" b="0" i="0" u="none" strike="noStrike" kern="1200" cap="none" spc="0" normalizeH="0" baseline="0" noProof="0">
                    <a:ln>
                      <a:noFill/>
                    </a:ln>
                    <a:solidFill>
                      <a:srgbClr val="00B0F0"/>
                    </a:solidFill>
                    <a:effectLst/>
                    <a:uLnTx/>
                    <a:uFillTx/>
                    <a:latin typeface="Abel" panose="02000506030000020004" pitchFamily="2" charset="0"/>
                    <a:ea typeface="+mn-ea"/>
                    <a:cs typeface="+mn-cs"/>
                  </a:endParaRPr>
                </a:p>
              </p:txBody>
            </p:sp>
            <p:sp>
              <p:nvSpPr>
                <p:cNvPr id="241" name="Textfeld 240">
                  <a:extLst>
                    <a:ext uri="{FF2B5EF4-FFF2-40B4-BE49-F238E27FC236}">
                      <a16:creationId xmlns:a16="http://schemas.microsoft.com/office/drawing/2014/main" id="{4D039C9F-3DB4-467C-BC04-3BAC9731435F}"/>
                    </a:ext>
                  </a:extLst>
                </p:cNvPr>
                <p:cNvSpPr txBox="1"/>
                <p:nvPr/>
              </p:nvSpPr>
              <p:spPr>
                <a:xfrm>
                  <a:off x="4335878" y="1272665"/>
                  <a:ext cx="212814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0" i="0" u="none" strike="noStrike" kern="1200" cap="none" spc="0" normalizeH="0" baseline="0" noProof="0">
                      <a:ln>
                        <a:noFill/>
                      </a:ln>
                      <a:solidFill>
                        <a:prstClr val="black"/>
                      </a:solidFill>
                      <a:effectLst/>
                      <a:uLnTx/>
                      <a:uFillTx/>
                      <a:latin typeface="Abel" panose="02000506030000020004" pitchFamily="2" charset="0"/>
                      <a:ea typeface="+mn-ea"/>
                      <a:cs typeface="+mn-cs"/>
                    </a:rPr>
                    <a:t>1) Data Curation Lab</a:t>
                  </a:r>
                  <a:endParaRPr kumimoji="0" lang="en-US" sz="105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cxnSp>
              <p:nvCxnSpPr>
                <p:cNvPr id="242" name="Gerader Verbinder 241">
                  <a:extLst>
                    <a:ext uri="{FF2B5EF4-FFF2-40B4-BE49-F238E27FC236}">
                      <a16:creationId xmlns:a16="http://schemas.microsoft.com/office/drawing/2014/main" id="{BC3DCA4A-E644-4DE3-8682-F8CEFEE1D6DA}"/>
                    </a:ext>
                  </a:extLst>
                </p:cNvPr>
                <p:cNvCxnSpPr>
                  <a:cxnSpLocks/>
                </p:cNvCxnSpPr>
                <p:nvPr/>
              </p:nvCxnSpPr>
              <p:spPr>
                <a:xfrm>
                  <a:off x="4735009" y="1500668"/>
                  <a:ext cx="0" cy="5336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Gerader Verbinder 242">
                  <a:extLst>
                    <a:ext uri="{FF2B5EF4-FFF2-40B4-BE49-F238E27FC236}">
                      <a16:creationId xmlns:a16="http://schemas.microsoft.com/office/drawing/2014/main" id="{0E6D1859-C7E0-4E92-9CCB-BA426C87E92B}"/>
                    </a:ext>
                  </a:extLst>
                </p:cNvPr>
                <p:cNvCxnSpPr>
                  <a:cxnSpLocks/>
                </p:cNvCxnSpPr>
                <p:nvPr/>
              </p:nvCxnSpPr>
              <p:spPr>
                <a:xfrm>
                  <a:off x="4972417" y="1836525"/>
                  <a:ext cx="0" cy="48905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4" name="Textfeld 243">
                  <a:extLst>
                    <a:ext uri="{FF2B5EF4-FFF2-40B4-BE49-F238E27FC236}">
                      <a16:creationId xmlns:a16="http://schemas.microsoft.com/office/drawing/2014/main" id="{96258EEF-ADB7-4538-B2F5-F1FC1A2F8034}"/>
                    </a:ext>
                  </a:extLst>
                </p:cNvPr>
                <p:cNvSpPr txBox="1"/>
                <p:nvPr/>
              </p:nvSpPr>
              <p:spPr>
                <a:xfrm>
                  <a:off x="4726047" y="1574915"/>
                  <a:ext cx="2114836"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0" i="0" u="none" strike="noStrike" kern="1200" cap="none" spc="0" normalizeH="0" baseline="0" noProof="0">
                      <a:ln>
                        <a:noFill/>
                      </a:ln>
                      <a:solidFill>
                        <a:prstClr val="black"/>
                      </a:solidFill>
                      <a:effectLst/>
                      <a:uLnTx/>
                      <a:uFillTx/>
                      <a:latin typeface="Abel" panose="02000506030000020004" pitchFamily="2" charset="0"/>
                      <a:ea typeface="+mn-ea"/>
                      <a:cs typeface="+mn-cs"/>
                    </a:rPr>
                    <a:t>2) Visual Analytics Studio</a:t>
                  </a:r>
                  <a:endParaRPr kumimoji="0" lang="en-US" sz="105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sp>
              <p:nvSpPr>
                <p:cNvPr id="245" name="Textfeld 244">
                  <a:extLst>
                    <a:ext uri="{FF2B5EF4-FFF2-40B4-BE49-F238E27FC236}">
                      <a16:creationId xmlns:a16="http://schemas.microsoft.com/office/drawing/2014/main" id="{05FF750C-928A-45DA-A126-51EE32CCA42B}"/>
                    </a:ext>
                  </a:extLst>
                </p:cNvPr>
                <p:cNvSpPr txBox="1"/>
                <p:nvPr/>
              </p:nvSpPr>
              <p:spPr>
                <a:xfrm>
                  <a:off x="5116860" y="1860927"/>
                  <a:ext cx="169458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50" b="0" i="0" u="none" strike="noStrike" kern="1200" cap="none" spc="0" normalizeH="0" baseline="0" noProof="0">
                      <a:ln>
                        <a:noFill/>
                      </a:ln>
                      <a:solidFill>
                        <a:prstClr val="black"/>
                      </a:solidFill>
                      <a:effectLst/>
                      <a:uLnTx/>
                      <a:uFillTx/>
                      <a:latin typeface="Abel" panose="02000506030000020004" pitchFamily="2" charset="0"/>
                      <a:ea typeface="+mn-ea"/>
                      <a:cs typeface="+mn-cs"/>
                    </a:rPr>
                    <a:t>3) Storytelling Suite</a:t>
                  </a:r>
                  <a:endParaRPr kumimoji="0" lang="en-US" sz="1050" b="0" i="0" u="none" strike="noStrike" kern="1200" cap="none" spc="0" normalizeH="0" baseline="0" noProof="0">
                    <a:ln>
                      <a:noFill/>
                    </a:ln>
                    <a:solidFill>
                      <a:prstClr val="black"/>
                    </a:solidFill>
                    <a:effectLst/>
                    <a:uLnTx/>
                    <a:uFillTx/>
                    <a:latin typeface="Abel" panose="02000506030000020004" pitchFamily="2" charset="0"/>
                    <a:ea typeface="+mn-ea"/>
                    <a:cs typeface="+mn-cs"/>
                  </a:endParaRPr>
                </a:p>
              </p:txBody>
            </p:sp>
            <p:cxnSp>
              <p:nvCxnSpPr>
                <p:cNvPr id="246" name="Gerader Verbinder 245">
                  <a:extLst>
                    <a:ext uri="{FF2B5EF4-FFF2-40B4-BE49-F238E27FC236}">
                      <a16:creationId xmlns:a16="http://schemas.microsoft.com/office/drawing/2014/main" id="{749557DE-EBB0-43D7-91A7-7F818E3CD204}"/>
                    </a:ext>
                  </a:extLst>
                </p:cNvPr>
                <p:cNvCxnSpPr>
                  <a:cxnSpLocks/>
                </p:cNvCxnSpPr>
                <p:nvPr/>
              </p:nvCxnSpPr>
              <p:spPr>
                <a:xfrm>
                  <a:off x="5239146" y="2110474"/>
                  <a:ext cx="0" cy="54610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36" name="Gerade Verbindung mit Pfeil 135">
                <a:extLst>
                  <a:ext uri="{FF2B5EF4-FFF2-40B4-BE49-F238E27FC236}">
                    <a16:creationId xmlns:a16="http://schemas.microsoft.com/office/drawing/2014/main" id="{99419A08-6084-41C3-A554-C77BCD3680B7}"/>
                  </a:ext>
                </a:extLst>
              </p:cNvPr>
              <p:cNvCxnSpPr>
                <a:cxnSpLocks/>
              </p:cNvCxnSpPr>
              <p:nvPr/>
            </p:nvCxnSpPr>
            <p:spPr>
              <a:xfrm flipV="1">
                <a:off x="9097521" y="3625220"/>
                <a:ext cx="167991" cy="246441"/>
              </a:xfrm>
              <a:prstGeom prst="straightConnector1">
                <a:avLst/>
              </a:prstGeom>
              <a:ln w="15875">
                <a:solidFill>
                  <a:srgbClr val="9AD4F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37" name="Parallelogramm 136">
                <a:extLst>
                  <a:ext uri="{FF2B5EF4-FFF2-40B4-BE49-F238E27FC236}">
                    <a16:creationId xmlns:a16="http://schemas.microsoft.com/office/drawing/2014/main" id="{36EA8085-85EB-4354-BD39-5EDD77FA3FC1}"/>
                  </a:ext>
                </a:extLst>
              </p:cNvPr>
              <p:cNvSpPr/>
              <p:nvPr/>
            </p:nvSpPr>
            <p:spPr>
              <a:xfrm rot="16200000">
                <a:off x="8693424" y="2884777"/>
                <a:ext cx="293957" cy="69902"/>
              </a:xfrm>
              <a:prstGeom prst="parallelogram">
                <a:avLst>
                  <a:gd name="adj" fmla="val 10995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Parallelogramm 137">
                <a:extLst>
                  <a:ext uri="{FF2B5EF4-FFF2-40B4-BE49-F238E27FC236}">
                    <a16:creationId xmlns:a16="http://schemas.microsoft.com/office/drawing/2014/main" id="{B8DCED0C-1C59-4EDA-8163-862CCD55F133}"/>
                  </a:ext>
                </a:extLst>
              </p:cNvPr>
              <p:cNvSpPr/>
              <p:nvPr/>
            </p:nvSpPr>
            <p:spPr>
              <a:xfrm rot="16200000">
                <a:off x="8839094" y="3050235"/>
                <a:ext cx="293957" cy="69902"/>
              </a:xfrm>
              <a:prstGeom prst="parallelogram">
                <a:avLst>
                  <a:gd name="adj" fmla="val 10995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Parallelogramm 138">
                <a:extLst>
                  <a:ext uri="{FF2B5EF4-FFF2-40B4-BE49-F238E27FC236}">
                    <a16:creationId xmlns:a16="http://schemas.microsoft.com/office/drawing/2014/main" id="{2F5D251C-3AFB-476B-A02D-5A5704878214}"/>
                  </a:ext>
                </a:extLst>
              </p:cNvPr>
              <p:cNvSpPr/>
              <p:nvPr/>
            </p:nvSpPr>
            <p:spPr>
              <a:xfrm rot="16200000">
                <a:off x="8984380" y="3217671"/>
                <a:ext cx="293957" cy="69902"/>
              </a:xfrm>
              <a:prstGeom prst="parallelogram">
                <a:avLst>
                  <a:gd name="adj" fmla="val 10995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Parallelogramm 139">
                <a:extLst>
                  <a:ext uri="{FF2B5EF4-FFF2-40B4-BE49-F238E27FC236}">
                    <a16:creationId xmlns:a16="http://schemas.microsoft.com/office/drawing/2014/main" id="{11379051-3650-492C-AD8A-B0E507A2F17A}"/>
                  </a:ext>
                </a:extLst>
              </p:cNvPr>
              <p:cNvSpPr/>
              <p:nvPr/>
            </p:nvSpPr>
            <p:spPr>
              <a:xfrm rot="16200000">
                <a:off x="9134098" y="3377624"/>
                <a:ext cx="293957" cy="69902"/>
              </a:xfrm>
              <a:prstGeom prst="parallelogram">
                <a:avLst>
                  <a:gd name="adj" fmla="val 10995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Parallelogramm 140">
                <a:extLst>
                  <a:ext uri="{FF2B5EF4-FFF2-40B4-BE49-F238E27FC236}">
                    <a16:creationId xmlns:a16="http://schemas.microsoft.com/office/drawing/2014/main" id="{F09444B3-88BC-4AC4-A76B-A304EF28402B}"/>
                  </a:ext>
                </a:extLst>
              </p:cNvPr>
              <p:cNvSpPr/>
              <p:nvPr/>
            </p:nvSpPr>
            <p:spPr>
              <a:xfrm rot="16200000">
                <a:off x="9282817" y="3526305"/>
                <a:ext cx="293952" cy="69901"/>
              </a:xfrm>
              <a:prstGeom prst="parallelogram">
                <a:avLst>
                  <a:gd name="adj" fmla="val 10995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2" name="Gerade Verbindung mit Pfeil 141">
                <a:extLst>
                  <a:ext uri="{FF2B5EF4-FFF2-40B4-BE49-F238E27FC236}">
                    <a16:creationId xmlns:a16="http://schemas.microsoft.com/office/drawing/2014/main" id="{03B8C38E-4E86-4BFF-AF3F-768C61C00F4A}"/>
                  </a:ext>
                </a:extLst>
              </p:cNvPr>
              <p:cNvCxnSpPr>
                <a:cxnSpLocks/>
              </p:cNvCxnSpPr>
              <p:nvPr/>
            </p:nvCxnSpPr>
            <p:spPr>
              <a:xfrm flipV="1">
                <a:off x="8991384" y="3359249"/>
                <a:ext cx="20844" cy="457361"/>
              </a:xfrm>
              <a:prstGeom prst="straightConnector1">
                <a:avLst/>
              </a:prstGeom>
              <a:ln w="15875">
                <a:solidFill>
                  <a:srgbClr val="9AD4F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nvGrpSpPr>
              <p:cNvPr id="143" name="Gruppieren 142">
                <a:extLst>
                  <a:ext uri="{FF2B5EF4-FFF2-40B4-BE49-F238E27FC236}">
                    <a16:creationId xmlns:a16="http://schemas.microsoft.com/office/drawing/2014/main" id="{EA57C118-739A-4271-8D6C-4BD21E1AAF7A}"/>
                  </a:ext>
                </a:extLst>
              </p:cNvPr>
              <p:cNvGrpSpPr/>
              <p:nvPr/>
            </p:nvGrpSpPr>
            <p:grpSpPr>
              <a:xfrm>
                <a:off x="4626912" y="3115040"/>
                <a:ext cx="449843" cy="572898"/>
                <a:chOff x="6152644" y="2968788"/>
                <a:chExt cx="781124" cy="994801"/>
              </a:xfrm>
            </p:grpSpPr>
            <p:cxnSp>
              <p:nvCxnSpPr>
                <p:cNvPr id="232" name="Gerade Verbindung mit Pfeil 231">
                  <a:extLst>
                    <a:ext uri="{FF2B5EF4-FFF2-40B4-BE49-F238E27FC236}">
                      <a16:creationId xmlns:a16="http://schemas.microsoft.com/office/drawing/2014/main" id="{5C35FD68-1CC2-451E-846A-0CF2FC9285A3}"/>
                    </a:ext>
                  </a:extLst>
                </p:cNvPr>
                <p:cNvCxnSpPr>
                  <a:cxnSpLocks/>
                </p:cNvCxnSpPr>
                <p:nvPr/>
              </p:nvCxnSpPr>
              <p:spPr>
                <a:xfrm flipV="1">
                  <a:off x="6253137" y="3390131"/>
                  <a:ext cx="436818" cy="102953"/>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233" name="Gerade Verbindung mit Pfeil 232">
                  <a:extLst>
                    <a:ext uri="{FF2B5EF4-FFF2-40B4-BE49-F238E27FC236}">
                      <a16:creationId xmlns:a16="http://schemas.microsoft.com/office/drawing/2014/main" id="{F915BE42-C5D5-42A8-81CE-E4CDE3D2FB00}"/>
                    </a:ext>
                  </a:extLst>
                </p:cNvPr>
                <p:cNvCxnSpPr>
                  <a:cxnSpLocks/>
                </p:cNvCxnSpPr>
                <p:nvPr/>
              </p:nvCxnSpPr>
              <p:spPr>
                <a:xfrm flipV="1">
                  <a:off x="6152644" y="2968788"/>
                  <a:ext cx="276469" cy="232003"/>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234" name="Gerade Verbindung mit Pfeil 233">
                  <a:extLst>
                    <a:ext uri="{FF2B5EF4-FFF2-40B4-BE49-F238E27FC236}">
                      <a16:creationId xmlns:a16="http://schemas.microsoft.com/office/drawing/2014/main" id="{366F2D16-FB1D-491F-8F42-847A3799A77E}"/>
                    </a:ext>
                  </a:extLst>
                </p:cNvPr>
                <p:cNvCxnSpPr>
                  <a:cxnSpLocks/>
                </p:cNvCxnSpPr>
                <p:nvPr/>
              </p:nvCxnSpPr>
              <p:spPr>
                <a:xfrm>
                  <a:off x="6357042" y="3674978"/>
                  <a:ext cx="576726" cy="288611"/>
                </a:xfrm>
                <a:prstGeom prst="straightConnector1">
                  <a:avLst/>
                </a:prstGeom>
                <a:ln w="19050">
                  <a:solidFill>
                    <a:srgbClr val="82CAEE"/>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44" name="Gruppieren 143">
                <a:extLst>
                  <a:ext uri="{FF2B5EF4-FFF2-40B4-BE49-F238E27FC236}">
                    <a16:creationId xmlns:a16="http://schemas.microsoft.com/office/drawing/2014/main" id="{E2DAAC71-7072-4B4E-B277-CFCB104B7B16}"/>
                  </a:ext>
                </a:extLst>
              </p:cNvPr>
              <p:cNvGrpSpPr/>
              <p:nvPr/>
            </p:nvGrpSpPr>
            <p:grpSpPr>
              <a:xfrm>
                <a:off x="7517700" y="2363279"/>
                <a:ext cx="150883" cy="156172"/>
                <a:chOff x="5719582" y="2951549"/>
                <a:chExt cx="643558" cy="666120"/>
              </a:xfrm>
            </p:grpSpPr>
            <p:sp>
              <p:nvSpPr>
                <p:cNvPr id="230" name="Bogen 229">
                  <a:extLst>
                    <a:ext uri="{FF2B5EF4-FFF2-40B4-BE49-F238E27FC236}">
                      <a16:creationId xmlns:a16="http://schemas.microsoft.com/office/drawing/2014/main" id="{076902C3-E224-4006-8771-463C1358993B}"/>
                    </a:ext>
                  </a:extLst>
                </p:cNvPr>
                <p:cNvSpPr/>
                <p:nvPr/>
              </p:nvSpPr>
              <p:spPr>
                <a:xfrm flipH="1">
                  <a:off x="5719582" y="2951549"/>
                  <a:ext cx="643558" cy="643558"/>
                </a:xfrm>
                <a:prstGeom prst="arc">
                  <a:avLst>
                    <a:gd name="adj1" fmla="val 12729671"/>
                    <a:gd name="adj2" fmla="val 0"/>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Bogen 230">
                  <a:extLst>
                    <a:ext uri="{FF2B5EF4-FFF2-40B4-BE49-F238E27FC236}">
                      <a16:creationId xmlns:a16="http://schemas.microsoft.com/office/drawing/2014/main" id="{585C600C-ED75-42A3-A239-CA5F32ABF1DD}"/>
                    </a:ext>
                  </a:extLst>
                </p:cNvPr>
                <p:cNvSpPr/>
                <p:nvPr/>
              </p:nvSpPr>
              <p:spPr>
                <a:xfrm flipH="1">
                  <a:off x="5719582" y="2974111"/>
                  <a:ext cx="643558" cy="643558"/>
                </a:xfrm>
                <a:prstGeom prst="arc">
                  <a:avLst>
                    <a:gd name="adj1" fmla="val 1899333"/>
                    <a:gd name="adj2" fmla="val 11155237"/>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5" name="Gruppieren 144">
                <a:extLst>
                  <a:ext uri="{FF2B5EF4-FFF2-40B4-BE49-F238E27FC236}">
                    <a16:creationId xmlns:a16="http://schemas.microsoft.com/office/drawing/2014/main" id="{6C20409B-E7CE-45D0-B6DD-9399CE54C11E}"/>
                  </a:ext>
                </a:extLst>
              </p:cNvPr>
              <p:cNvGrpSpPr/>
              <p:nvPr/>
            </p:nvGrpSpPr>
            <p:grpSpPr>
              <a:xfrm>
                <a:off x="7804452" y="2769080"/>
                <a:ext cx="150883" cy="156172"/>
                <a:chOff x="5719582" y="2951549"/>
                <a:chExt cx="643558" cy="666120"/>
              </a:xfrm>
            </p:grpSpPr>
            <p:sp>
              <p:nvSpPr>
                <p:cNvPr id="228" name="Bogen 227">
                  <a:extLst>
                    <a:ext uri="{FF2B5EF4-FFF2-40B4-BE49-F238E27FC236}">
                      <a16:creationId xmlns:a16="http://schemas.microsoft.com/office/drawing/2014/main" id="{75CE29BD-F033-4A20-9434-8A76BE4A77F5}"/>
                    </a:ext>
                  </a:extLst>
                </p:cNvPr>
                <p:cNvSpPr/>
                <p:nvPr/>
              </p:nvSpPr>
              <p:spPr>
                <a:xfrm flipH="1">
                  <a:off x="5719582" y="2951549"/>
                  <a:ext cx="643558" cy="643558"/>
                </a:xfrm>
                <a:prstGeom prst="arc">
                  <a:avLst>
                    <a:gd name="adj1" fmla="val 12729671"/>
                    <a:gd name="adj2" fmla="val 0"/>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Bogen 228">
                  <a:extLst>
                    <a:ext uri="{FF2B5EF4-FFF2-40B4-BE49-F238E27FC236}">
                      <a16:creationId xmlns:a16="http://schemas.microsoft.com/office/drawing/2014/main" id="{71DAC345-6CFB-4FE1-B893-8E03AAB4FF52}"/>
                    </a:ext>
                  </a:extLst>
                </p:cNvPr>
                <p:cNvSpPr/>
                <p:nvPr/>
              </p:nvSpPr>
              <p:spPr>
                <a:xfrm flipH="1">
                  <a:off x="5719582" y="2974111"/>
                  <a:ext cx="643558" cy="643558"/>
                </a:xfrm>
                <a:prstGeom prst="arc">
                  <a:avLst>
                    <a:gd name="adj1" fmla="val 1899333"/>
                    <a:gd name="adj2" fmla="val 11155237"/>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6" name="Gruppieren 145">
                <a:extLst>
                  <a:ext uri="{FF2B5EF4-FFF2-40B4-BE49-F238E27FC236}">
                    <a16:creationId xmlns:a16="http://schemas.microsoft.com/office/drawing/2014/main" id="{092F8775-2F2A-46E2-8250-764E22DF4C6B}"/>
                  </a:ext>
                </a:extLst>
              </p:cNvPr>
              <p:cNvGrpSpPr/>
              <p:nvPr/>
            </p:nvGrpSpPr>
            <p:grpSpPr>
              <a:xfrm>
                <a:off x="8105513" y="3149502"/>
                <a:ext cx="150883" cy="156172"/>
                <a:chOff x="5719582" y="2951549"/>
                <a:chExt cx="643558" cy="666120"/>
              </a:xfrm>
            </p:grpSpPr>
            <p:sp>
              <p:nvSpPr>
                <p:cNvPr id="226" name="Bogen 225">
                  <a:extLst>
                    <a:ext uri="{FF2B5EF4-FFF2-40B4-BE49-F238E27FC236}">
                      <a16:creationId xmlns:a16="http://schemas.microsoft.com/office/drawing/2014/main" id="{40F530E0-5583-4A3A-A5B9-CB1EF1C1E655}"/>
                    </a:ext>
                  </a:extLst>
                </p:cNvPr>
                <p:cNvSpPr/>
                <p:nvPr/>
              </p:nvSpPr>
              <p:spPr>
                <a:xfrm flipH="1">
                  <a:off x="5719582" y="2951549"/>
                  <a:ext cx="643558" cy="643558"/>
                </a:xfrm>
                <a:prstGeom prst="arc">
                  <a:avLst>
                    <a:gd name="adj1" fmla="val 12729671"/>
                    <a:gd name="adj2" fmla="val 0"/>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Bogen 226">
                  <a:extLst>
                    <a:ext uri="{FF2B5EF4-FFF2-40B4-BE49-F238E27FC236}">
                      <a16:creationId xmlns:a16="http://schemas.microsoft.com/office/drawing/2014/main" id="{E3464438-21B5-4E60-A5C5-EBB9D984BF04}"/>
                    </a:ext>
                  </a:extLst>
                </p:cNvPr>
                <p:cNvSpPr/>
                <p:nvPr/>
              </p:nvSpPr>
              <p:spPr>
                <a:xfrm flipH="1">
                  <a:off x="5719582" y="2974111"/>
                  <a:ext cx="643558" cy="643558"/>
                </a:xfrm>
                <a:prstGeom prst="arc">
                  <a:avLst>
                    <a:gd name="adj1" fmla="val 1899333"/>
                    <a:gd name="adj2" fmla="val 11155237"/>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7" name="Gruppieren 146">
                <a:extLst>
                  <a:ext uri="{FF2B5EF4-FFF2-40B4-BE49-F238E27FC236}">
                    <a16:creationId xmlns:a16="http://schemas.microsoft.com/office/drawing/2014/main" id="{16B4F063-AF0C-4EBF-B3FE-3AE1D0E88F38}"/>
                  </a:ext>
                </a:extLst>
              </p:cNvPr>
              <p:cNvGrpSpPr/>
              <p:nvPr/>
            </p:nvGrpSpPr>
            <p:grpSpPr>
              <a:xfrm>
                <a:off x="8454034" y="3508176"/>
                <a:ext cx="150883" cy="156172"/>
                <a:chOff x="5719582" y="2951549"/>
                <a:chExt cx="643558" cy="666120"/>
              </a:xfrm>
            </p:grpSpPr>
            <p:sp>
              <p:nvSpPr>
                <p:cNvPr id="224" name="Bogen 223">
                  <a:extLst>
                    <a:ext uri="{FF2B5EF4-FFF2-40B4-BE49-F238E27FC236}">
                      <a16:creationId xmlns:a16="http://schemas.microsoft.com/office/drawing/2014/main" id="{5DFA709B-AE07-44BB-A6AE-271A30356F05}"/>
                    </a:ext>
                  </a:extLst>
                </p:cNvPr>
                <p:cNvSpPr/>
                <p:nvPr/>
              </p:nvSpPr>
              <p:spPr>
                <a:xfrm flipH="1">
                  <a:off x="5719582" y="2951549"/>
                  <a:ext cx="643558" cy="643558"/>
                </a:xfrm>
                <a:prstGeom prst="arc">
                  <a:avLst>
                    <a:gd name="adj1" fmla="val 12729671"/>
                    <a:gd name="adj2" fmla="val 0"/>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Bogen 224">
                  <a:extLst>
                    <a:ext uri="{FF2B5EF4-FFF2-40B4-BE49-F238E27FC236}">
                      <a16:creationId xmlns:a16="http://schemas.microsoft.com/office/drawing/2014/main" id="{45045914-20A5-4DD6-9F92-5B249B6E2433}"/>
                    </a:ext>
                  </a:extLst>
                </p:cNvPr>
                <p:cNvSpPr/>
                <p:nvPr/>
              </p:nvSpPr>
              <p:spPr>
                <a:xfrm flipH="1">
                  <a:off x="5719582" y="2974111"/>
                  <a:ext cx="643558" cy="643558"/>
                </a:xfrm>
                <a:prstGeom prst="arc">
                  <a:avLst>
                    <a:gd name="adj1" fmla="val 1899333"/>
                    <a:gd name="adj2" fmla="val 11155237"/>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8" name="Gruppieren 147">
                <a:extLst>
                  <a:ext uri="{FF2B5EF4-FFF2-40B4-BE49-F238E27FC236}">
                    <a16:creationId xmlns:a16="http://schemas.microsoft.com/office/drawing/2014/main" id="{11F1D5F7-FAE5-493A-B35B-6A2127955C0A}"/>
                  </a:ext>
                </a:extLst>
              </p:cNvPr>
              <p:cNvGrpSpPr/>
              <p:nvPr/>
            </p:nvGrpSpPr>
            <p:grpSpPr>
              <a:xfrm>
                <a:off x="8894334" y="3889010"/>
                <a:ext cx="150883" cy="156172"/>
                <a:chOff x="5719582" y="2951549"/>
                <a:chExt cx="643558" cy="666120"/>
              </a:xfrm>
            </p:grpSpPr>
            <p:sp>
              <p:nvSpPr>
                <p:cNvPr id="222" name="Bogen 221">
                  <a:extLst>
                    <a:ext uri="{FF2B5EF4-FFF2-40B4-BE49-F238E27FC236}">
                      <a16:creationId xmlns:a16="http://schemas.microsoft.com/office/drawing/2014/main" id="{72EB3B5C-6FA2-4FFB-B903-C3C156E23BB6}"/>
                    </a:ext>
                  </a:extLst>
                </p:cNvPr>
                <p:cNvSpPr/>
                <p:nvPr/>
              </p:nvSpPr>
              <p:spPr>
                <a:xfrm flipH="1">
                  <a:off x="5719582" y="2951549"/>
                  <a:ext cx="643558" cy="643558"/>
                </a:xfrm>
                <a:prstGeom prst="arc">
                  <a:avLst>
                    <a:gd name="adj1" fmla="val 12729671"/>
                    <a:gd name="adj2" fmla="val 0"/>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Bogen 222">
                  <a:extLst>
                    <a:ext uri="{FF2B5EF4-FFF2-40B4-BE49-F238E27FC236}">
                      <a16:creationId xmlns:a16="http://schemas.microsoft.com/office/drawing/2014/main" id="{DDC235EC-5830-410E-9AF6-4CBA2747A43F}"/>
                    </a:ext>
                  </a:extLst>
                </p:cNvPr>
                <p:cNvSpPr/>
                <p:nvPr/>
              </p:nvSpPr>
              <p:spPr>
                <a:xfrm flipH="1">
                  <a:off x="5719582" y="2974111"/>
                  <a:ext cx="643558" cy="643558"/>
                </a:xfrm>
                <a:prstGeom prst="arc">
                  <a:avLst>
                    <a:gd name="adj1" fmla="val 1899333"/>
                    <a:gd name="adj2" fmla="val 11155237"/>
                  </a:avLst>
                </a:prstGeom>
                <a:ln w="12700">
                  <a:solidFill>
                    <a:srgbClr val="00B0F0"/>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49" name="Gerade Verbindung mit Pfeil 148">
                <a:extLst>
                  <a:ext uri="{FF2B5EF4-FFF2-40B4-BE49-F238E27FC236}">
                    <a16:creationId xmlns:a16="http://schemas.microsoft.com/office/drawing/2014/main" id="{8C6C2619-180C-46B8-A22B-D8AFB1367C5F}"/>
                  </a:ext>
                </a:extLst>
              </p:cNvPr>
              <p:cNvCxnSpPr>
                <a:cxnSpLocks/>
              </p:cNvCxnSpPr>
              <p:nvPr/>
            </p:nvCxnSpPr>
            <p:spPr>
              <a:xfrm flipV="1">
                <a:off x="8943774" y="2837944"/>
                <a:ext cx="256039" cy="10506"/>
              </a:xfrm>
              <a:prstGeom prst="straightConnector1">
                <a:avLst/>
              </a:prstGeom>
              <a:ln w="15875">
                <a:solidFill>
                  <a:srgbClr val="9AD4F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80BE965F-1BA8-4558-83A6-FFD2F4B8FC68}"/>
                  </a:ext>
                </a:extLst>
              </p:cNvPr>
              <p:cNvCxnSpPr>
                <a:cxnSpLocks/>
              </p:cNvCxnSpPr>
              <p:nvPr/>
            </p:nvCxnSpPr>
            <p:spPr>
              <a:xfrm flipV="1">
                <a:off x="9077570" y="3001466"/>
                <a:ext cx="256039" cy="10506"/>
              </a:xfrm>
              <a:prstGeom prst="straightConnector1">
                <a:avLst/>
              </a:prstGeom>
              <a:ln w="15875">
                <a:solidFill>
                  <a:srgbClr val="9AD4F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152A87A5-DE34-44FE-95F1-562676B9AD9C}"/>
                  </a:ext>
                </a:extLst>
              </p:cNvPr>
              <p:cNvCxnSpPr>
                <a:cxnSpLocks/>
              </p:cNvCxnSpPr>
              <p:nvPr/>
            </p:nvCxnSpPr>
            <p:spPr>
              <a:xfrm flipV="1">
                <a:off x="9244758" y="3180065"/>
                <a:ext cx="256039" cy="10506"/>
              </a:xfrm>
              <a:prstGeom prst="straightConnector1">
                <a:avLst/>
              </a:prstGeom>
              <a:ln w="15875">
                <a:solidFill>
                  <a:srgbClr val="9AD4F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Gerade Verbindung mit Pfeil 151">
                <a:extLst>
                  <a:ext uri="{FF2B5EF4-FFF2-40B4-BE49-F238E27FC236}">
                    <a16:creationId xmlns:a16="http://schemas.microsoft.com/office/drawing/2014/main" id="{7864E571-CCF9-4511-A2FA-8AE0AEC948E4}"/>
                  </a:ext>
                </a:extLst>
              </p:cNvPr>
              <p:cNvCxnSpPr>
                <a:cxnSpLocks/>
              </p:cNvCxnSpPr>
              <p:nvPr/>
            </p:nvCxnSpPr>
            <p:spPr>
              <a:xfrm flipV="1">
                <a:off x="9393313" y="3309782"/>
                <a:ext cx="256039" cy="10506"/>
              </a:xfrm>
              <a:prstGeom prst="straightConnector1">
                <a:avLst/>
              </a:prstGeom>
              <a:ln w="15875">
                <a:solidFill>
                  <a:srgbClr val="9AD4F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791CE633-D9C9-4D75-B23D-72C3C414ACFC}"/>
                  </a:ext>
                </a:extLst>
              </p:cNvPr>
              <p:cNvCxnSpPr>
                <a:cxnSpLocks/>
              </p:cNvCxnSpPr>
              <p:nvPr/>
            </p:nvCxnSpPr>
            <p:spPr>
              <a:xfrm flipV="1">
                <a:off x="9558513" y="3487046"/>
                <a:ext cx="256039" cy="10506"/>
              </a:xfrm>
              <a:prstGeom prst="straightConnector1">
                <a:avLst/>
              </a:prstGeom>
              <a:ln w="15875">
                <a:solidFill>
                  <a:srgbClr val="9AD4F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BAA6F20A-899D-4695-AB8E-836273FA4532}"/>
                  </a:ext>
                </a:extLst>
              </p:cNvPr>
              <p:cNvGrpSpPr/>
              <p:nvPr/>
            </p:nvGrpSpPr>
            <p:grpSpPr>
              <a:xfrm>
                <a:off x="9294429" y="2648950"/>
                <a:ext cx="970410" cy="1001939"/>
                <a:chOff x="9054943" y="1844174"/>
                <a:chExt cx="970410" cy="1001939"/>
              </a:xfrm>
            </p:grpSpPr>
            <p:grpSp>
              <p:nvGrpSpPr>
                <p:cNvPr id="180" name="Gruppieren 179">
                  <a:extLst>
                    <a:ext uri="{FF2B5EF4-FFF2-40B4-BE49-F238E27FC236}">
                      <a16:creationId xmlns:a16="http://schemas.microsoft.com/office/drawing/2014/main" id="{071ABCAE-2C15-479D-9657-52490E3D3C6F}"/>
                    </a:ext>
                  </a:extLst>
                </p:cNvPr>
                <p:cNvGrpSpPr/>
                <p:nvPr/>
              </p:nvGrpSpPr>
              <p:grpSpPr>
                <a:xfrm>
                  <a:off x="9054943" y="1904465"/>
                  <a:ext cx="970410" cy="941648"/>
                  <a:chOff x="9503235" y="1937997"/>
                  <a:chExt cx="970410" cy="941648"/>
                </a:xfrm>
              </p:grpSpPr>
              <p:grpSp>
                <p:nvGrpSpPr>
                  <p:cNvPr id="182" name="Gruppieren 181">
                    <a:extLst>
                      <a:ext uri="{FF2B5EF4-FFF2-40B4-BE49-F238E27FC236}">
                        <a16:creationId xmlns:a16="http://schemas.microsoft.com/office/drawing/2014/main" id="{31D6938C-9FCA-46B9-80D7-8D033E9704E8}"/>
                      </a:ext>
                    </a:extLst>
                  </p:cNvPr>
                  <p:cNvGrpSpPr/>
                  <p:nvPr/>
                </p:nvGrpSpPr>
                <p:grpSpPr>
                  <a:xfrm>
                    <a:off x="9503235" y="1937997"/>
                    <a:ext cx="287763" cy="454232"/>
                    <a:chOff x="8704138" y="3112421"/>
                    <a:chExt cx="467556" cy="738035"/>
                  </a:xfrm>
                </p:grpSpPr>
                <p:sp>
                  <p:nvSpPr>
                    <p:cNvPr id="217" name="Google Shape;235;p14">
                      <a:extLst>
                        <a:ext uri="{FF2B5EF4-FFF2-40B4-BE49-F238E27FC236}">
                          <a16:creationId xmlns:a16="http://schemas.microsoft.com/office/drawing/2014/main" id="{8D7FBD83-D0B1-4109-91BC-1C25AB5E8825}"/>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18" name="Google Shape;236;p14">
                      <a:extLst>
                        <a:ext uri="{FF2B5EF4-FFF2-40B4-BE49-F238E27FC236}">
                          <a16:creationId xmlns:a16="http://schemas.microsoft.com/office/drawing/2014/main" id="{51C27D71-693B-4E8A-B7AF-59DA829CF3AF}"/>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219" name="Google Shape;237;p14">
                      <a:extLst>
                        <a:ext uri="{FF2B5EF4-FFF2-40B4-BE49-F238E27FC236}">
                          <a16:creationId xmlns:a16="http://schemas.microsoft.com/office/drawing/2014/main" id="{69FCE21E-DF2E-4760-B8F0-BDDF067792D6}"/>
                        </a:ext>
                      </a:extLst>
                    </p:cNvPr>
                    <p:cNvCxnSpPr/>
                    <p:nvPr/>
                  </p:nvCxnSpPr>
                  <p:spPr>
                    <a:xfrm rot="10800000">
                      <a:off x="8851572"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20" name="Google Shape;246;p14">
                      <a:extLst>
                        <a:ext uri="{FF2B5EF4-FFF2-40B4-BE49-F238E27FC236}">
                          <a16:creationId xmlns:a16="http://schemas.microsoft.com/office/drawing/2014/main" id="{345CF1A7-4CFA-4887-A643-718DD16EC3C8}"/>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21" name="Google Shape;319;p14">
                      <a:extLst>
                        <a:ext uri="{FF2B5EF4-FFF2-40B4-BE49-F238E27FC236}">
                          <a16:creationId xmlns:a16="http://schemas.microsoft.com/office/drawing/2014/main" id="{3C54D7FE-52DF-4370-A704-EB762F0A0CFE}"/>
                        </a:ext>
                      </a:extLst>
                    </p:cNvPr>
                    <p:cNvSpPr/>
                    <p:nvPr/>
                  </p:nvSpPr>
                  <p:spPr>
                    <a:xfrm>
                      <a:off x="8704138" y="3548101"/>
                      <a:ext cx="396536" cy="235785"/>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bg1">
                          <a:lumMod val="65000"/>
                        </a:schemeClr>
                      </a:solidFill>
                      <a:prstDash val="solid"/>
                      <a:round/>
                      <a:headEnd type="none" w="med" len="med"/>
                      <a:tailEnd type="none" w="med" len="med"/>
                    </a:ln>
                  </p:spPr>
                </p:sp>
              </p:grpSp>
              <p:sp>
                <p:nvSpPr>
                  <p:cNvPr id="183" name="Freihandform: Form 182">
                    <a:extLst>
                      <a:ext uri="{FF2B5EF4-FFF2-40B4-BE49-F238E27FC236}">
                        <a16:creationId xmlns:a16="http://schemas.microsoft.com/office/drawing/2014/main" id="{36A11F72-8612-4E21-B3DC-F25BAC47198D}"/>
                      </a:ext>
                    </a:extLst>
                  </p:cNvPr>
                  <p:cNvSpPr/>
                  <p:nvPr/>
                </p:nvSpPr>
                <p:spPr>
                  <a:xfrm>
                    <a:off x="9622228" y="2152677"/>
                    <a:ext cx="78777" cy="37137"/>
                  </a:xfrm>
                  <a:custGeom>
                    <a:avLst/>
                    <a:gdLst>
                      <a:gd name="connsiteX0" fmla="*/ 47625 w 95250"/>
                      <a:gd name="connsiteY0" fmla="*/ 0 h 44903"/>
                      <a:gd name="connsiteX1" fmla="*/ 0 w 95250"/>
                      <a:gd name="connsiteY1" fmla="*/ 32657 h 44903"/>
                      <a:gd name="connsiteX2" fmla="*/ 95250 w 95250"/>
                      <a:gd name="connsiteY2" fmla="*/ 44903 h 44903"/>
                      <a:gd name="connsiteX3" fmla="*/ 47625 w 95250"/>
                      <a:gd name="connsiteY3" fmla="*/ 0 h 44903"/>
                    </a:gdLst>
                    <a:ahLst/>
                    <a:cxnLst>
                      <a:cxn ang="0">
                        <a:pos x="connsiteX0" y="connsiteY0"/>
                      </a:cxn>
                      <a:cxn ang="0">
                        <a:pos x="connsiteX1" y="connsiteY1"/>
                      </a:cxn>
                      <a:cxn ang="0">
                        <a:pos x="connsiteX2" y="connsiteY2"/>
                      </a:cxn>
                      <a:cxn ang="0">
                        <a:pos x="connsiteX3" y="connsiteY3"/>
                      </a:cxn>
                    </a:cxnLst>
                    <a:rect l="l" t="t" r="r" b="b"/>
                    <a:pathLst>
                      <a:path w="95250" h="44903">
                        <a:moveTo>
                          <a:pt x="47625" y="0"/>
                        </a:moveTo>
                        <a:lnTo>
                          <a:pt x="0" y="32657"/>
                        </a:lnTo>
                        <a:lnTo>
                          <a:pt x="95250" y="44903"/>
                        </a:lnTo>
                        <a:lnTo>
                          <a:pt x="47625" y="0"/>
                        </a:lnTo>
                        <a:close/>
                      </a:path>
                    </a:pathLst>
                  </a:cu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4" name="Gruppieren 183">
                    <a:extLst>
                      <a:ext uri="{FF2B5EF4-FFF2-40B4-BE49-F238E27FC236}">
                        <a16:creationId xmlns:a16="http://schemas.microsoft.com/office/drawing/2014/main" id="{F195637D-264B-48DF-97CE-EBF13EBEDB8C}"/>
                      </a:ext>
                    </a:extLst>
                  </p:cNvPr>
                  <p:cNvGrpSpPr/>
                  <p:nvPr/>
                </p:nvGrpSpPr>
                <p:grpSpPr>
                  <a:xfrm>
                    <a:off x="9648422" y="2017898"/>
                    <a:ext cx="269303" cy="454232"/>
                    <a:chOff x="8744421" y="3112421"/>
                    <a:chExt cx="437562" cy="738035"/>
                  </a:xfrm>
                </p:grpSpPr>
                <p:sp>
                  <p:nvSpPr>
                    <p:cNvPr id="212" name="Google Shape;235;p14">
                      <a:extLst>
                        <a:ext uri="{FF2B5EF4-FFF2-40B4-BE49-F238E27FC236}">
                          <a16:creationId xmlns:a16="http://schemas.microsoft.com/office/drawing/2014/main" id="{E2EBBE25-B956-45E8-BB8A-FEB4857C3BDA}"/>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13" name="Google Shape;236;p14">
                      <a:extLst>
                        <a:ext uri="{FF2B5EF4-FFF2-40B4-BE49-F238E27FC236}">
                          <a16:creationId xmlns:a16="http://schemas.microsoft.com/office/drawing/2014/main" id="{0AA4A3F6-4345-4E57-B845-172AA463E0B3}"/>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214" name="Google Shape;237;p14">
                      <a:extLst>
                        <a:ext uri="{FF2B5EF4-FFF2-40B4-BE49-F238E27FC236}">
                          <a16:creationId xmlns:a16="http://schemas.microsoft.com/office/drawing/2014/main" id="{0DDEE55B-9B7B-43A8-8A41-77C20AE372D4}"/>
                        </a:ext>
                      </a:extLst>
                    </p:cNvPr>
                    <p:cNvCxnSpPr/>
                    <p:nvPr/>
                  </p:nvCxnSpPr>
                  <p:spPr>
                    <a:xfrm rot="10800000">
                      <a:off x="8851572"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15" name="Google Shape;246;p14">
                      <a:extLst>
                        <a:ext uri="{FF2B5EF4-FFF2-40B4-BE49-F238E27FC236}">
                          <a16:creationId xmlns:a16="http://schemas.microsoft.com/office/drawing/2014/main" id="{7FC5004F-3879-452B-8517-6461C29F166B}"/>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16" name="Google Shape;319;p14">
                      <a:extLst>
                        <a:ext uri="{FF2B5EF4-FFF2-40B4-BE49-F238E27FC236}">
                          <a16:creationId xmlns:a16="http://schemas.microsoft.com/office/drawing/2014/main" id="{6D449ACE-1B2E-4F0D-9F18-C7169ACBC82D}"/>
                        </a:ext>
                      </a:extLst>
                    </p:cNvPr>
                    <p:cNvSpPr/>
                    <p:nvPr/>
                  </p:nvSpPr>
                  <p:spPr>
                    <a:xfrm>
                      <a:off x="8785447" y="3567831"/>
                      <a:ext cx="396536" cy="235785"/>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bg1">
                          <a:lumMod val="65000"/>
                        </a:schemeClr>
                      </a:solidFill>
                      <a:prstDash val="solid"/>
                      <a:round/>
                      <a:headEnd type="none" w="med" len="med"/>
                      <a:tailEnd type="none" w="med" len="med"/>
                    </a:ln>
                  </p:spPr>
                </p:sp>
              </p:grpSp>
              <p:sp>
                <p:nvSpPr>
                  <p:cNvPr id="185" name="Freihandform: Form 184">
                    <a:extLst>
                      <a:ext uri="{FF2B5EF4-FFF2-40B4-BE49-F238E27FC236}">
                        <a16:creationId xmlns:a16="http://schemas.microsoft.com/office/drawing/2014/main" id="{29617E55-6F8D-421F-9FA4-CE24B28D0689}"/>
                      </a:ext>
                    </a:extLst>
                  </p:cNvPr>
                  <p:cNvSpPr/>
                  <p:nvPr/>
                </p:nvSpPr>
                <p:spPr>
                  <a:xfrm>
                    <a:off x="9679623" y="2008628"/>
                    <a:ext cx="237456" cy="225076"/>
                  </a:xfrm>
                  <a:custGeom>
                    <a:avLst/>
                    <a:gdLst>
                      <a:gd name="connsiteX0" fmla="*/ 0 w 287111"/>
                      <a:gd name="connsiteY0" fmla="*/ 58511 h 272143"/>
                      <a:gd name="connsiteX1" fmla="*/ 83003 w 287111"/>
                      <a:gd name="connsiteY1" fmla="*/ 38100 h 272143"/>
                      <a:gd name="connsiteX2" fmla="*/ 125186 w 287111"/>
                      <a:gd name="connsiteY2" fmla="*/ 70757 h 272143"/>
                      <a:gd name="connsiteX3" fmla="*/ 155121 w 287111"/>
                      <a:gd name="connsiteY3" fmla="*/ 137432 h 272143"/>
                      <a:gd name="connsiteX4" fmla="*/ 127907 w 287111"/>
                      <a:gd name="connsiteY4" fmla="*/ 227239 h 272143"/>
                      <a:gd name="connsiteX5" fmla="*/ 61232 w 287111"/>
                      <a:gd name="connsiteY5" fmla="*/ 239486 h 272143"/>
                      <a:gd name="connsiteX6" fmla="*/ 137432 w 287111"/>
                      <a:gd name="connsiteY6" fmla="*/ 272143 h 272143"/>
                      <a:gd name="connsiteX7" fmla="*/ 287111 w 287111"/>
                      <a:gd name="connsiteY7" fmla="*/ 152400 h 272143"/>
                      <a:gd name="connsiteX8" fmla="*/ 249011 w 287111"/>
                      <a:gd name="connsiteY8" fmla="*/ 40822 h 272143"/>
                      <a:gd name="connsiteX9" fmla="*/ 151039 w 287111"/>
                      <a:gd name="connsiteY9" fmla="*/ 0 h 272143"/>
                      <a:gd name="connsiteX10" fmla="*/ 55789 w 287111"/>
                      <a:gd name="connsiteY10" fmla="*/ 0 h 272143"/>
                      <a:gd name="connsiteX11" fmla="*/ 0 w 287111"/>
                      <a:gd name="connsiteY11" fmla="*/ 58511 h 27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111" h="272143">
                        <a:moveTo>
                          <a:pt x="0" y="58511"/>
                        </a:moveTo>
                        <a:lnTo>
                          <a:pt x="83003" y="38100"/>
                        </a:lnTo>
                        <a:lnTo>
                          <a:pt x="125186" y="70757"/>
                        </a:lnTo>
                        <a:lnTo>
                          <a:pt x="155121" y="137432"/>
                        </a:lnTo>
                        <a:lnTo>
                          <a:pt x="127907" y="227239"/>
                        </a:lnTo>
                        <a:lnTo>
                          <a:pt x="61232" y="239486"/>
                        </a:lnTo>
                        <a:lnTo>
                          <a:pt x="137432" y="272143"/>
                        </a:lnTo>
                        <a:lnTo>
                          <a:pt x="287111" y="152400"/>
                        </a:lnTo>
                        <a:lnTo>
                          <a:pt x="249011" y="40822"/>
                        </a:lnTo>
                        <a:lnTo>
                          <a:pt x="151039" y="0"/>
                        </a:lnTo>
                        <a:lnTo>
                          <a:pt x="55789" y="0"/>
                        </a:lnTo>
                        <a:lnTo>
                          <a:pt x="0" y="58511"/>
                        </a:lnTo>
                        <a:close/>
                      </a:path>
                    </a:pathLst>
                  </a:custGeom>
                  <a:solidFill>
                    <a:schemeClr val="bg1"/>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6" name="Gruppieren 185">
                    <a:extLst>
                      <a:ext uri="{FF2B5EF4-FFF2-40B4-BE49-F238E27FC236}">
                        <a16:creationId xmlns:a16="http://schemas.microsoft.com/office/drawing/2014/main" id="{D76E1F60-CF01-4AF0-8CCE-D2ACD4D1E02C}"/>
                      </a:ext>
                    </a:extLst>
                  </p:cNvPr>
                  <p:cNvGrpSpPr/>
                  <p:nvPr/>
                </p:nvGrpSpPr>
                <p:grpSpPr>
                  <a:xfrm>
                    <a:off x="9787672" y="2112584"/>
                    <a:ext cx="262970" cy="454232"/>
                    <a:chOff x="8744421" y="3112421"/>
                    <a:chExt cx="427273" cy="738035"/>
                  </a:xfrm>
                </p:grpSpPr>
                <p:sp>
                  <p:nvSpPr>
                    <p:cNvPr id="207" name="Google Shape;235;p14">
                      <a:extLst>
                        <a:ext uri="{FF2B5EF4-FFF2-40B4-BE49-F238E27FC236}">
                          <a16:creationId xmlns:a16="http://schemas.microsoft.com/office/drawing/2014/main" id="{B2A40C25-9ED6-498B-96D2-31805C9FB550}"/>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8" name="Google Shape;236;p14">
                      <a:extLst>
                        <a:ext uri="{FF2B5EF4-FFF2-40B4-BE49-F238E27FC236}">
                          <a16:creationId xmlns:a16="http://schemas.microsoft.com/office/drawing/2014/main" id="{7E1E5CBA-7EB6-42A7-A86A-EF59818E283A}"/>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209" name="Google Shape;237;p14">
                      <a:extLst>
                        <a:ext uri="{FF2B5EF4-FFF2-40B4-BE49-F238E27FC236}">
                          <a16:creationId xmlns:a16="http://schemas.microsoft.com/office/drawing/2014/main" id="{E7E93D20-C963-4410-B619-FDFB9C6F65BF}"/>
                        </a:ext>
                      </a:extLst>
                    </p:cNvPr>
                    <p:cNvCxnSpPr/>
                    <p:nvPr/>
                  </p:nvCxnSpPr>
                  <p:spPr>
                    <a:xfrm rot="10800000">
                      <a:off x="8851572"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10" name="Google Shape;246;p14">
                      <a:extLst>
                        <a:ext uri="{FF2B5EF4-FFF2-40B4-BE49-F238E27FC236}">
                          <a16:creationId xmlns:a16="http://schemas.microsoft.com/office/drawing/2014/main" id="{C0067BC6-CFDA-4677-9274-069D3E03BF2C}"/>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11" name="Google Shape;319;p14">
                      <a:extLst>
                        <a:ext uri="{FF2B5EF4-FFF2-40B4-BE49-F238E27FC236}">
                          <a16:creationId xmlns:a16="http://schemas.microsoft.com/office/drawing/2014/main" id="{654B2A6E-F7B3-4354-A0D8-42DC74B32CD2}"/>
                        </a:ext>
                      </a:extLst>
                    </p:cNvPr>
                    <p:cNvSpPr/>
                    <p:nvPr/>
                  </p:nvSpPr>
                  <p:spPr>
                    <a:xfrm>
                      <a:off x="8775106" y="3571112"/>
                      <a:ext cx="396536" cy="235784"/>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bg1">
                          <a:lumMod val="65000"/>
                        </a:schemeClr>
                      </a:solidFill>
                      <a:prstDash val="solid"/>
                      <a:round/>
                      <a:headEnd type="none" w="med" len="med"/>
                      <a:tailEnd type="none" w="med" len="med"/>
                    </a:ln>
                  </p:spPr>
                </p:sp>
              </p:grpSp>
              <p:grpSp>
                <p:nvGrpSpPr>
                  <p:cNvPr id="187" name="Gruppieren 186">
                    <a:extLst>
                      <a:ext uri="{FF2B5EF4-FFF2-40B4-BE49-F238E27FC236}">
                        <a16:creationId xmlns:a16="http://schemas.microsoft.com/office/drawing/2014/main" id="{4A6BE5DA-7724-493C-94F6-DB6F5431BC39}"/>
                      </a:ext>
                    </a:extLst>
                  </p:cNvPr>
                  <p:cNvGrpSpPr/>
                  <p:nvPr/>
                </p:nvGrpSpPr>
                <p:grpSpPr>
                  <a:xfrm>
                    <a:off x="9922982" y="2234122"/>
                    <a:ext cx="262970" cy="454232"/>
                    <a:chOff x="8744421" y="3112421"/>
                    <a:chExt cx="427273" cy="738035"/>
                  </a:xfrm>
                </p:grpSpPr>
                <p:sp>
                  <p:nvSpPr>
                    <p:cNvPr id="202" name="Google Shape;235;p14">
                      <a:extLst>
                        <a:ext uri="{FF2B5EF4-FFF2-40B4-BE49-F238E27FC236}">
                          <a16:creationId xmlns:a16="http://schemas.microsoft.com/office/drawing/2014/main" id="{0CD24115-7B44-466A-936A-DC287E23252B}"/>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03" name="Google Shape;236;p14">
                      <a:extLst>
                        <a:ext uri="{FF2B5EF4-FFF2-40B4-BE49-F238E27FC236}">
                          <a16:creationId xmlns:a16="http://schemas.microsoft.com/office/drawing/2014/main" id="{E8859FE0-F821-4409-9449-CBBA730BB4E6}"/>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204" name="Google Shape;237;p14">
                      <a:extLst>
                        <a:ext uri="{FF2B5EF4-FFF2-40B4-BE49-F238E27FC236}">
                          <a16:creationId xmlns:a16="http://schemas.microsoft.com/office/drawing/2014/main" id="{01BA3643-6687-4D11-93D4-0B5EB09071A7}"/>
                        </a:ext>
                      </a:extLst>
                    </p:cNvPr>
                    <p:cNvCxnSpPr/>
                    <p:nvPr/>
                  </p:nvCxnSpPr>
                  <p:spPr>
                    <a:xfrm rot="10800000">
                      <a:off x="8851572"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05" name="Google Shape;246;p14">
                      <a:extLst>
                        <a:ext uri="{FF2B5EF4-FFF2-40B4-BE49-F238E27FC236}">
                          <a16:creationId xmlns:a16="http://schemas.microsoft.com/office/drawing/2014/main" id="{B99AD49D-3FDE-4DF0-AA40-17B0C83566C6}"/>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06" name="Google Shape;319;p14">
                      <a:extLst>
                        <a:ext uri="{FF2B5EF4-FFF2-40B4-BE49-F238E27FC236}">
                          <a16:creationId xmlns:a16="http://schemas.microsoft.com/office/drawing/2014/main" id="{2E44D132-7A73-4644-926F-810BA4A18489}"/>
                        </a:ext>
                      </a:extLst>
                    </p:cNvPr>
                    <p:cNvSpPr/>
                    <p:nvPr/>
                  </p:nvSpPr>
                  <p:spPr>
                    <a:xfrm>
                      <a:off x="8775106" y="3571112"/>
                      <a:ext cx="396536" cy="235784"/>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bg1">
                          <a:lumMod val="65000"/>
                        </a:schemeClr>
                      </a:solidFill>
                      <a:prstDash val="solid"/>
                      <a:round/>
                      <a:headEnd type="none" w="med" len="med"/>
                      <a:tailEnd type="none" w="med" len="med"/>
                    </a:ln>
                  </p:spPr>
                </p:sp>
              </p:grpSp>
              <p:sp>
                <p:nvSpPr>
                  <p:cNvPr id="188" name="Freihandform: Form 187">
                    <a:extLst>
                      <a:ext uri="{FF2B5EF4-FFF2-40B4-BE49-F238E27FC236}">
                        <a16:creationId xmlns:a16="http://schemas.microsoft.com/office/drawing/2014/main" id="{FBA52DA8-0987-44C0-A50B-3E26908BCD73}"/>
                      </a:ext>
                    </a:extLst>
                  </p:cNvPr>
                  <p:cNvSpPr/>
                  <p:nvPr/>
                </p:nvSpPr>
                <p:spPr>
                  <a:xfrm>
                    <a:off x="9944304" y="2171817"/>
                    <a:ext cx="226483" cy="175278"/>
                  </a:xfrm>
                  <a:custGeom>
                    <a:avLst/>
                    <a:gdLst>
                      <a:gd name="connsiteX0" fmla="*/ 145257 w 273844"/>
                      <a:gd name="connsiteY0" fmla="*/ 61913 h 211931"/>
                      <a:gd name="connsiteX1" fmla="*/ 66675 w 273844"/>
                      <a:gd name="connsiteY1" fmla="*/ 61913 h 211931"/>
                      <a:gd name="connsiteX2" fmla="*/ 21432 w 273844"/>
                      <a:gd name="connsiteY2" fmla="*/ 90488 h 211931"/>
                      <a:gd name="connsiteX3" fmla="*/ 0 w 273844"/>
                      <a:gd name="connsiteY3" fmla="*/ 123825 h 211931"/>
                      <a:gd name="connsiteX4" fmla="*/ 90488 w 273844"/>
                      <a:gd name="connsiteY4" fmla="*/ 123825 h 211931"/>
                      <a:gd name="connsiteX5" fmla="*/ 114300 w 273844"/>
                      <a:gd name="connsiteY5" fmla="*/ 142875 h 211931"/>
                      <a:gd name="connsiteX6" fmla="*/ 140494 w 273844"/>
                      <a:gd name="connsiteY6" fmla="*/ 192881 h 211931"/>
                      <a:gd name="connsiteX7" fmla="*/ 183357 w 273844"/>
                      <a:gd name="connsiteY7" fmla="*/ 204788 h 211931"/>
                      <a:gd name="connsiteX8" fmla="*/ 207169 w 273844"/>
                      <a:gd name="connsiteY8" fmla="*/ 211931 h 211931"/>
                      <a:gd name="connsiteX9" fmla="*/ 269082 w 273844"/>
                      <a:gd name="connsiteY9" fmla="*/ 211931 h 211931"/>
                      <a:gd name="connsiteX10" fmla="*/ 264319 w 273844"/>
                      <a:gd name="connsiteY10" fmla="*/ 154781 h 211931"/>
                      <a:gd name="connsiteX11" fmla="*/ 230982 w 273844"/>
                      <a:gd name="connsiteY11" fmla="*/ 114300 h 211931"/>
                      <a:gd name="connsiteX12" fmla="*/ 273844 w 273844"/>
                      <a:gd name="connsiteY12" fmla="*/ 107156 h 211931"/>
                      <a:gd name="connsiteX13" fmla="*/ 271463 w 273844"/>
                      <a:gd name="connsiteY13" fmla="*/ 54769 h 211931"/>
                      <a:gd name="connsiteX14" fmla="*/ 223838 w 273844"/>
                      <a:gd name="connsiteY14" fmla="*/ 0 h 211931"/>
                      <a:gd name="connsiteX15" fmla="*/ 154782 w 273844"/>
                      <a:gd name="connsiteY15" fmla="*/ 4763 h 211931"/>
                      <a:gd name="connsiteX16" fmla="*/ 145257 w 273844"/>
                      <a:gd name="connsiteY16" fmla="*/ 61913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3844" h="211931">
                        <a:moveTo>
                          <a:pt x="145257" y="61913"/>
                        </a:moveTo>
                        <a:lnTo>
                          <a:pt x="66675" y="61913"/>
                        </a:lnTo>
                        <a:lnTo>
                          <a:pt x="21432" y="90488"/>
                        </a:lnTo>
                        <a:lnTo>
                          <a:pt x="0" y="123825"/>
                        </a:lnTo>
                        <a:lnTo>
                          <a:pt x="90488" y="123825"/>
                        </a:lnTo>
                        <a:lnTo>
                          <a:pt x="114300" y="142875"/>
                        </a:lnTo>
                        <a:lnTo>
                          <a:pt x="140494" y="192881"/>
                        </a:lnTo>
                        <a:lnTo>
                          <a:pt x="183357" y="204788"/>
                        </a:lnTo>
                        <a:lnTo>
                          <a:pt x="207169" y="211931"/>
                        </a:lnTo>
                        <a:lnTo>
                          <a:pt x="269082" y="211931"/>
                        </a:lnTo>
                        <a:lnTo>
                          <a:pt x="264319" y="154781"/>
                        </a:lnTo>
                        <a:lnTo>
                          <a:pt x="230982" y="114300"/>
                        </a:lnTo>
                        <a:lnTo>
                          <a:pt x="273844" y="107156"/>
                        </a:lnTo>
                        <a:lnTo>
                          <a:pt x="271463" y="54769"/>
                        </a:lnTo>
                        <a:lnTo>
                          <a:pt x="223838" y="0"/>
                        </a:lnTo>
                        <a:lnTo>
                          <a:pt x="154782" y="4763"/>
                        </a:lnTo>
                        <a:lnTo>
                          <a:pt x="145257" y="61913"/>
                        </a:lnTo>
                        <a:close/>
                      </a:path>
                    </a:pathLst>
                  </a:cu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9" name="Gruppieren 188">
                    <a:extLst>
                      <a:ext uri="{FF2B5EF4-FFF2-40B4-BE49-F238E27FC236}">
                        <a16:creationId xmlns:a16="http://schemas.microsoft.com/office/drawing/2014/main" id="{008762CF-F183-46DF-8451-C394AD97E09D}"/>
                      </a:ext>
                    </a:extLst>
                  </p:cNvPr>
                  <p:cNvGrpSpPr/>
                  <p:nvPr/>
                </p:nvGrpSpPr>
                <p:grpSpPr>
                  <a:xfrm>
                    <a:off x="10062236" y="2335714"/>
                    <a:ext cx="262970" cy="454232"/>
                    <a:chOff x="8744421" y="3112421"/>
                    <a:chExt cx="427273" cy="738035"/>
                  </a:xfrm>
                </p:grpSpPr>
                <p:sp>
                  <p:nvSpPr>
                    <p:cNvPr id="197" name="Google Shape;235;p14">
                      <a:extLst>
                        <a:ext uri="{FF2B5EF4-FFF2-40B4-BE49-F238E27FC236}">
                          <a16:creationId xmlns:a16="http://schemas.microsoft.com/office/drawing/2014/main" id="{D3711B6E-F30F-41F8-BE02-510FBD091B32}"/>
                        </a:ext>
                      </a:extLst>
                    </p:cNvPr>
                    <p:cNvSpPr/>
                    <p:nvPr/>
                  </p:nvSpPr>
                  <p:spPr>
                    <a:xfrm>
                      <a:off x="8756044" y="3112421"/>
                      <a:ext cx="343408" cy="343408"/>
                    </a:xfrm>
                    <a:prstGeom prst="ellipse">
                      <a:avLst/>
                    </a:pr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8" name="Google Shape;236;p14">
                      <a:extLst>
                        <a:ext uri="{FF2B5EF4-FFF2-40B4-BE49-F238E27FC236}">
                          <a16:creationId xmlns:a16="http://schemas.microsoft.com/office/drawing/2014/main" id="{ECE29920-0603-4BE4-B6F3-C7891C007FFC}"/>
                        </a:ext>
                      </a:extLst>
                    </p:cNvPr>
                    <p:cNvCxnSpPr/>
                    <p:nvPr/>
                  </p:nvCxnSpPr>
                  <p:spPr>
                    <a:xfrm flipH="1">
                      <a:off x="8899278" y="3262838"/>
                      <a:ext cx="675" cy="43432"/>
                    </a:xfrm>
                    <a:prstGeom prst="straightConnector1">
                      <a:avLst/>
                    </a:prstGeom>
                    <a:noFill/>
                    <a:ln w="9525" cap="flat" cmpd="sng">
                      <a:solidFill>
                        <a:schemeClr val="bg1">
                          <a:lumMod val="65000"/>
                        </a:schemeClr>
                      </a:solidFill>
                      <a:prstDash val="solid"/>
                      <a:round/>
                      <a:headEnd type="none" w="med" len="med"/>
                      <a:tailEnd type="none" w="med" len="med"/>
                    </a:ln>
                  </p:spPr>
                </p:cxnSp>
                <p:cxnSp>
                  <p:nvCxnSpPr>
                    <p:cNvPr id="199" name="Google Shape;237;p14">
                      <a:extLst>
                        <a:ext uri="{FF2B5EF4-FFF2-40B4-BE49-F238E27FC236}">
                          <a16:creationId xmlns:a16="http://schemas.microsoft.com/office/drawing/2014/main" id="{4AB6C910-85A0-4945-8B59-D3814F59A347}"/>
                        </a:ext>
                      </a:extLst>
                    </p:cNvPr>
                    <p:cNvCxnSpPr/>
                    <p:nvPr/>
                  </p:nvCxnSpPr>
                  <p:spPr>
                    <a:xfrm rot="10800000">
                      <a:off x="8851572" y="3264078"/>
                      <a:ext cx="0" cy="40957"/>
                    </a:xfrm>
                    <a:prstGeom prst="straightConnector1">
                      <a:avLst/>
                    </a:prstGeom>
                    <a:noFill/>
                    <a:ln w="9525" cap="flat" cmpd="sng">
                      <a:solidFill>
                        <a:schemeClr val="bg1">
                          <a:lumMod val="65000"/>
                        </a:schemeClr>
                      </a:solidFill>
                      <a:prstDash val="solid"/>
                      <a:round/>
                      <a:headEnd type="none" w="med" len="med"/>
                      <a:tailEnd type="none" w="med" len="med"/>
                    </a:ln>
                  </p:spPr>
                </p:cxnSp>
                <p:sp>
                  <p:nvSpPr>
                    <p:cNvPr id="200" name="Google Shape;246;p14">
                      <a:extLst>
                        <a:ext uri="{FF2B5EF4-FFF2-40B4-BE49-F238E27FC236}">
                          <a16:creationId xmlns:a16="http://schemas.microsoft.com/office/drawing/2014/main" id="{2B0FA15A-B4D8-4D96-8B9D-63BE9A25CF6A}"/>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201" name="Google Shape;319;p14">
                      <a:extLst>
                        <a:ext uri="{FF2B5EF4-FFF2-40B4-BE49-F238E27FC236}">
                          <a16:creationId xmlns:a16="http://schemas.microsoft.com/office/drawing/2014/main" id="{D47D9184-750D-402F-A2C6-639B01DDB724}"/>
                        </a:ext>
                      </a:extLst>
                    </p:cNvPr>
                    <p:cNvSpPr/>
                    <p:nvPr/>
                  </p:nvSpPr>
                  <p:spPr>
                    <a:xfrm>
                      <a:off x="8775106" y="3571112"/>
                      <a:ext cx="396536" cy="235784"/>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bg1">
                          <a:lumMod val="65000"/>
                        </a:schemeClr>
                      </a:solidFill>
                      <a:prstDash val="solid"/>
                      <a:round/>
                      <a:headEnd type="none" w="med" len="med"/>
                      <a:tailEnd type="none" w="med" len="med"/>
                    </a:ln>
                  </p:spPr>
                </p:sp>
              </p:grpSp>
              <p:grpSp>
                <p:nvGrpSpPr>
                  <p:cNvPr id="190" name="Gruppieren 189">
                    <a:extLst>
                      <a:ext uri="{FF2B5EF4-FFF2-40B4-BE49-F238E27FC236}">
                        <a16:creationId xmlns:a16="http://schemas.microsoft.com/office/drawing/2014/main" id="{E44DD566-1D71-4174-81EE-D3A258F55830}"/>
                      </a:ext>
                    </a:extLst>
                  </p:cNvPr>
                  <p:cNvGrpSpPr/>
                  <p:nvPr/>
                </p:nvGrpSpPr>
                <p:grpSpPr>
                  <a:xfrm>
                    <a:off x="10184631" y="2425413"/>
                    <a:ext cx="262970" cy="454232"/>
                    <a:chOff x="8744421" y="3112421"/>
                    <a:chExt cx="427273" cy="738035"/>
                  </a:xfrm>
                </p:grpSpPr>
                <p:sp>
                  <p:nvSpPr>
                    <p:cNvPr id="192" name="Google Shape;235;p14">
                      <a:extLst>
                        <a:ext uri="{FF2B5EF4-FFF2-40B4-BE49-F238E27FC236}">
                          <a16:creationId xmlns:a16="http://schemas.microsoft.com/office/drawing/2014/main" id="{08C53106-FA74-4FDB-AA18-FBFCF1A9F992}"/>
                        </a:ext>
                      </a:extLst>
                    </p:cNvPr>
                    <p:cNvSpPr/>
                    <p:nvPr/>
                  </p:nvSpPr>
                  <p:spPr>
                    <a:xfrm>
                      <a:off x="8756044" y="3112421"/>
                      <a:ext cx="343408" cy="343408"/>
                    </a:xfrm>
                    <a:prstGeom prst="ellipse">
                      <a:avLst/>
                    </a:prstGeom>
                    <a:solidFill>
                      <a:srgbClr val="FFFFFF"/>
                    </a:solidFill>
                    <a:ln w="952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3" name="Google Shape;236;p14">
                      <a:extLst>
                        <a:ext uri="{FF2B5EF4-FFF2-40B4-BE49-F238E27FC236}">
                          <a16:creationId xmlns:a16="http://schemas.microsoft.com/office/drawing/2014/main" id="{3B35BF68-8118-461B-992A-18FFADB729AF}"/>
                        </a:ext>
                      </a:extLst>
                    </p:cNvPr>
                    <p:cNvCxnSpPr/>
                    <p:nvPr/>
                  </p:nvCxnSpPr>
                  <p:spPr>
                    <a:xfrm flipH="1">
                      <a:off x="8899278" y="3262838"/>
                      <a:ext cx="675" cy="43432"/>
                    </a:xfrm>
                    <a:prstGeom prst="straightConnector1">
                      <a:avLst/>
                    </a:prstGeom>
                    <a:noFill/>
                    <a:ln w="9525" cap="flat" cmpd="sng">
                      <a:solidFill>
                        <a:schemeClr val="tx1">
                          <a:lumMod val="50000"/>
                          <a:lumOff val="50000"/>
                        </a:schemeClr>
                      </a:solidFill>
                      <a:prstDash val="solid"/>
                      <a:round/>
                      <a:headEnd type="none" w="med" len="med"/>
                      <a:tailEnd type="none" w="med" len="med"/>
                    </a:ln>
                  </p:spPr>
                </p:cxnSp>
                <p:cxnSp>
                  <p:nvCxnSpPr>
                    <p:cNvPr id="194" name="Google Shape;237;p14">
                      <a:extLst>
                        <a:ext uri="{FF2B5EF4-FFF2-40B4-BE49-F238E27FC236}">
                          <a16:creationId xmlns:a16="http://schemas.microsoft.com/office/drawing/2014/main" id="{CB2D6610-D761-458D-9186-32B465777E6B}"/>
                        </a:ext>
                      </a:extLst>
                    </p:cNvPr>
                    <p:cNvCxnSpPr/>
                    <p:nvPr/>
                  </p:nvCxnSpPr>
                  <p:spPr>
                    <a:xfrm rot="10800000">
                      <a:off x="8851572" y="3264078"/>
                      <a:ext cx="0" cy="40957"/>
                    </a:xfrm>
                    <a:prstGeom prst="straightConnector1">
                      <a:avLst/>
                    </a:prstGeom>
                    <a:noFill/>
                    <a:ln w="9525" cap="flat" cmpd="sng">
                      <a:solidFill>
                        <a:schemeClr val="tx1">
                          <a:lumMod val="50000"/>
                          <a:lumOff val="50000"/>
                        </a:schemeClr>
                      </a:solidFill>
                      <a:prstDash val="solid"/>
                      <a:round/>
                      <a:headEnd type="none" w="med" len="med"/>
                      <a:tailEnd type="none" w="med" len="med"/>
                    </a:ln>
                  </p:spPr>
                </p:cxnSp>
                <p:sp>
                  <p:nvSpPr>
                    <p:cNvPr id="195" name="Google Shape;246;p14">
                      <a:extLst>
                        <a:ext uri="{FF2B5EF4-FFF2-40B4-BE49-F238E27FC236}">
                          <a16:creationId xmlns:a16="http://schemas.microsoft.com/office/drawing/2014/main" id="{9D483878-9380-45D2-A7D4-9E9B9A32E261}"/>
                        </a:ext>
                      </a:extLst>
                    </p:cNvPr>
                    <p:cNvSpPr/>
                    <p:nvPr/>
                  </p:nvSpPr>
                  <p:spPr>
                    <a:xfrm>
                      <a:off x="8744421" y="3570301"/>
                      <a:ext cx="427273" cy="280155"/>
                    </a:xfrm>
                    <a:custGeom>
                      <a:avLst/>
                      <a:gdLst/>
                      <a:ahLst/>
                      <a:cxnLst/>
                      <a:rect l="l" t="t" r="r" b="b"/>
                      <a:pathLst>
                        <a:path w="22784" h="14939" extrusionOk="0">
                          <a:moveTo>
                            <a:pt x="22784" y="5144"/>
                          </a:moveTo>
                          <a:lnTo>
                            <a:pt x="21260" y="2286"/>
                          </a:lnTo>
                          <a:lnTo>
                            <a:pt x="19355" y="953"/>
                          </a:lnTo>
                          <a:lnTo>
                            <a:pt x="16307" y="0"/>
                          </a:lnTo>
                          <a:lnTo>
                            <a:pt x="12116" y="0"/>
                          </a:lnTo>
                          <a:lnTo>
                            <a:pt x="9449" y="953"/>
                          </a:lnTo>
                          <a:lnTo>
                            <a:pt x="6973" y="4191"/>
                          </a:lnTo>
                          <a:lnTo>
                            <a:pt x="6189" y="7081"/>
                          </a:lnTo>
                          <a:lnTo>
                            <a:pt x="3925" y="9906"/>
                          </a:lnTo>
                          <a:lnTo>
                            <a:pt x="0" y="13566"/>
                          </a:lnTo>
                          <a:lnTo>
                            <a:pt x="6521" y="14939"/>
                          </a:lnTo>
                          <a:lnTo>
                            <a:pt x="8924" y="9790"/>
                          </a:lnTo>
                          <a:lnTo>
                            <a:pt x="12014" y="7731"/>
                          </a:lnTo>
                          <a:lnTo>
                            <a:pt x="16133" y="6358"/>
                          </a:lnTo>
                          <a:lnTo>
                            <a:pt x="20252" y="6015"/>
                          </a:lnTo>
                        </a:path>
                      </a:pathLst>
                    </a:custGeom>
                    <a:solidFill>
                      <a:srgbClr val="FFFFFF"/>
                    </a:solidFill>
                    <a:ln>
                      <a:noFill/>
                    </a:ln>
                  </p:spPr>
                </p:sp>
                <p:sp>
                  <p:nvSpPr>
                    <p:cNvPr id="196" name="Google Shape;319;p14">
                      <a:extLst>
                        <a:ext uri="{FF2B5EF4-FFF2-40B4-BE49-F238E27FC236}">
                          <a16:creationId xmlns:a16="http://schemas.microsoft.com/office/drawing/2014/main" id="{6B900E0E-FF31-46D9-B94B-FA75C9FF3E1E}"/>
                        </a:ext>
                      </a:extLst>
                    </p:cNvPr>
                    <p:cNvSpPr/>
                    <p:nvPr/>
                  </p:nvSpPr>
                  <p:spPr>
                    <a:xfrm>
                      <a:off x="8775106" y="3571112"/>
                      <a:ext cx="396536" cy="235784"/>
                    </a:xfrm>
                    <a:custGeom>
                      <a:avLst/>
                      <a:gdLst>
                        <a:gd name="connsiteX0" fmla="*/ 35052 w 35052"/>
                        <a:gd name="connsiteY0" fmla="*/ 5144 h 13939"/>
                        <a:gd name="connsiteX1" fmla="*/ 33528 w 35052"/>
                        <a:gd name="connsiteY1" fmla="*/ 2286 h 13939"/>
                        <a:gd name="connsiteX2" fmla="*/ 31623 w 35052"/>
                        <a:gd name="connsiteY2" fmla="*/ 953 h 13939"/>
                        <a:gd name="connsiteX3" fmla="*/ 28575 w 35052"/>
                        <a:gd name="connsiteY3" fmla="*/ 0 h 13939"/>
                        <a:gd name="connsiteX4" fmla="*/ 24384 w 35052"/>
                        <a:gd name="connsiteY4" fmla="*/ 0 h 13939"/>
                        <a:gd name="connsiteX5" fmla="*/ 21717 w 35052"/>
                        <a:gd name="connsiteY5" fmla="*/ 953 h 13939"/>
                        <a:gd name="connsiteX6" fmla="*/ 19241 w 35052"/>
                        <a:gd name="connsiteY6" fmla="*/ 4191 h 13939"/>
                        <a:gd name="connsiteX7" fmla="*/ 18457 w 35052"/>
                        <a:gd name="connsiteY7" fmla="*/ 7081 h 13939"/>
                        <a:gd name="connsiteX8" fmla="*/ 16193 w 35052"/>
                        <a:gd name="connsiteY8" fmla="*/ 9906 h 13939"/>
                        <a:gd name="connsiteX9" fmla="*/ 13907 w 35052"/>
                        <a:gd name="connsiteY9" fmla="*/ 12573 h 13939"/>
                        <a:gd name="connsiteX10" fmla="*/ 7789 w 35052"/>
                        <a:gd name="connsiteY10" fmla="*/ 13939 h 13939"/>
                        <a:gd name="connsiteX11" fmla="*/ 6075 w 35052"/>
                        <a:gd name="connsiteY11" fmla="*/ 11463 h 13939"/>
                        <a:gd name="connsiteX12" fmla="*/ 3217 w 35052"/>
                        <a:gd name="connsiteY12" fmla="*/ 9367 h 13939"/>
                        <a:gd name="connsiteX13" fmla="*/ 0 w 35052"/>
                        <a:gd name="connsiteY13" fmla="*/ 9335 h 13939"/>
                        <a:gd name="connsiteX0" fmla="*/ 31835 w 31835"/>
                        <a:gd name="connsiteY0" fmla="*/ 5144 h 13939"/>
                        <a:gd name="connsiteX1" fmla="*/ 30311 w 31835"/>
                        <a:gd name="connsiteY1" fmla="*/ 2286 h 13939"/>
                        <a:gd name="connsiteX2" fmla="*/ 28406 w 31835"/>
                        <a:gd name="connsiteY2" fmla="*/ 953 h 13939"/>
                        <a:gd name="connsiteX3" fmla="*/ 25358 w 31835"/>
                        <a:gd name="connsiteY3" fmla="*/ 0 h 13939"/>
                        <a:gd name="connsiteX4" fmla="*/ 21167 w 31835"/>
                        <a:gd name="connsiteY4" fmla="*/ 0 h 13939"/>
                        <a:gd name="connsiteX5" fmla="*/ 18500 w 31835"/>
                        <a:gd name="connsiteY5" fmla="*/ 953 h 13939"/>
                        <a:gd name="connsiteX6" fmla="*/ 16024 w 31835"/>
                        <a:gd name="connsiteY6" fmla="*/ 4191 h 13939"/>
                        <a:gd name="connsiteX7" fmla="*/ 15240 w 31835"/>
                        <a:gd name="connsiteY7" fmla="*/ 7081 h 13939"/>
                        <a:gd name="connsiteX8" fmla="*/ 12976 w 31835"/>
                        <a:gd name="connsiteY8" fmla="*/ 9906 h 13939"/>
                        <a:gd name="connsiteX9" fmla="*/ 10690 w 31835"/>
                        <a:gd name="connsiteY9" fmla="*/ 12573 h 13939"/>
                        <a:gd name="connsiteX10" fmla="*/ 4572 w 31835"/>
                        <a:gd name="connsiteY10" fmla="*/ 13939 h 13939"/>
                        <a:gd name="connsiteX11" fmla="*/ 2858 w 31835"/>
                        <a:gd name="connsiteY11" fmla="*/ 11463 h 13939"/>
                        <a:gd name="connsiteX12" fmla="*/ 0 w 31835"/>
                        <a:gd name="connsiteY12" fmla="*/ 9367 h 13939"/>
                        <a:gd name="connsiteX0" fmla="*/ 28977 w 28977"/>
                        <a:gd name="connsiteY0" fmla="*/ 5144 h 13939"/>
                        <a:gd name="connsiteX1" fmla="*/ 27453 w 28977"/>
                        <a:gd name="connsiteY1" fmla="*/ 2286 h 13939"/>
                        <a:gd name="connsiteX2" fmla="*/ 25548 w 28977"/>
                        <a:gd name="connsiteY2" fmla="*/ 953 h 13939"/>
                        <a:gd name="connsiteX3" fmla="*/ 22500 w 28977"/>
                        <a:gd name="connsiteY3" fmla="*/ 0 h 13939"/>
                        <a:gd name="connsiteX4" fmla="*/ 18309 w 28977"/>
                        <a:gd name="connsiteY4" fmla="*/ 0 h 13939"/>
                        <a:gd name="connsiteX5" fmla="*/ 15642 w 28977"/>
                        <a:gd name="connsiteY5" fmla="*/ 953 h 13939"/>
                        <a:gd name="connsiteX6" fmla="*/ 13166 w 28977"/>
                        <a:gd name="connsiteY6" fmla="*/ 4191 h 13939"/>
                        <a:gd name="connsiteX7" fmla="*/ 12382 w 28977"/>
                        <a:gd name="connsiteY7" fmla="*/ 7081 h 13939"/>
                        <a:gd name="connsiteX8" fmla="*/ 10118 w 28977"/>
                        <a:gd name="connsiteY8" fmla="*/ 9906 h 13939"/>
                        <a:gd name="connsiteX9" fmla="*/ 7832 w 28977"/>
                        <a:gd name="connsiteY9" fmla="*/ 12573 h 13939"/>
                        <a:gd name="connsiteX10" fmla="*/ 1714 w 28977"/>
                        <a:gd name="connsiteY10" fmla="*/ 13939 h 13939"/>
                        <a:gd name="connsiteX11" fmla="*/ 0 w 28977"/>
                        <a:gd name="connsiteY11" fmla="*/ 11463 h 13939"/>
                        <a:gd name="connsiteX0" fmla="*/ 27263 w 27263"/>
                        <a:gd name="connsiteY0" fmla="*/ 5144 h 13939"/>
                        <a:gd name="connsiteX1" fmla="*/ 25739 w 27263"/>
                        <a:gd name="connsiteY1" fmla="*/ 2286 h 13939"/>
                        <a:gd name="connsiteX2" fmla="*/ 23834 w 27263"/>
                        <a:gd name="connsiteY2" fmla="*/ 953 h 13939"/>
                        <a:gd name="connsiteX3" fmla="*/ 20786 w 27263"/>
                        <a:gd name="connsiteY3" fmla="*/ 0 h 13939"/>
                        <a:gd name="connsiteX4" fmla="*/ 16595 w 27263"/>
                        <a:gd name="connsiteY4" fmla="*/ 0 h 13939"/>
                        <a:gd name="connsiteX5" fmla="*/ 13928 w 27263"/>
                        <a:gd name="connsiteY5" fmla="*/ 953 h 13939"/>
                        <a:gd name="connsiteX6" fmla="*/ 11452 w 27263"/>
                        <a:gd name="connsiteY6" fmla="*/ 4191 h 13939"/>
                        <a:gd name="connsiteX7" fmla="*/ 10668 w 27263"/>
                        <a:gd name="connsiteY7" fmla="*/ 7081 h 13939"/>
                        <a:gd name="connsiteX8" fmla="*/ 8404 w 27263"/>
                        <a:gd name="connsiteY8" fmla="*/ 9906 h 13939"/>
                        <a:gd name="connsiteX9" fmla="*/ 6118 w 27263"/>
                        <a:gd name="connsiteY9" fmla="*/ 12573 h 13939"/>
                        <a:gd name="connsiteX10" fmla="*/ 0 w 27263"/>
                        <a:gd name="connsiteY10" fmla="*/ 13939 h 13939"/>
                        <a:gd name="connsiteX0" fmla="*/ 21145 w 21145"/>
                        <a:gd name="connsiteY0" fmla="*/ 5144 h 12573"/>
                        <a:gd name="connsiteX1" fmla="*/ 19621 w 21145"/>
                        <a:gd name="connsiteY1" fmla="*/ 2286 h 12573"/>
                        <a:gd name="connsiteX2" fmla="*/ 17716 w 21145"/>
                        <a:gd name="connsiteY2" fmla="*/ 953 h 12573"/>
                        <a:gd name="connsiteX3" fmla="*/ 14668 w 21145"/>
                        <a:gd name="connsiteY3" fmla="*/ 0 h 12573"/>
                        <a:gd name="connsiteX4" fmla="*/ 10477 w 21145"/>
                        <a:gd name="connsiteY4" fmla="*/ 0 h 12573"/>
                        <a:gd name="connsiteX5" fmla="*/ 7810 w 21145"/>
                        <a:gd name="connsiteY5" fmla="*/ 953 h 12573"/>
                        <a:gd name="connsiteX6" fmla="*/ 5334 w 21145"/>
                        <a:gd name="connsiteY6" fmla="*/ 4191 h 12573"/>
                        <a:gd name="connsiteX7" fmla="*/ 4550 w 21145"/>
                        <a:gd name="connsiteY7" fmla="*/ 7081 h 12573"/>
                        <a:gd name="connsiteX8" fmla="*/ 2286 w 21145"/>
                        <a:gd name="connsiteY8" fmla="*/ 9906 h 12573"/>
                        <a:gd name="connsiteX9" fmla="*/ 0 w 21145"/>
                        <a:gd name="connsiteY9" fmla="*/ 12573 h 1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5" h="12573" extrusionOk="0">
                          <a:moveTo>
                            <a:pt x="21145" y="5144"/>
                          </a:moveTo>
                          <a:lnTo>
                            <a:pt x="19621" y="2286"/>
                          </a:lnTo>
                          <a:lnTo>
                            <a:pt x="17716" y="953"/>
                          </a:lnTo>
                          <a:lnTo>
                            <a:pt x="14668" y="0"/>
                          </a:lnTo>
                          <a:lnTo>
                            <a:pt x="10477" y="0"/>
                          </a:lnTo>
                          <a:lnTo>
                            <a:pt x="7810" y="953"/>
                          </a:lnTo>
                          <a:lnTo>
                            <a:pt x="5334" y="4191"/>
                          </a:lnTo>
                          <a:lnTo>
                            <a:pt x="4550" y="7081"/>
                          </a:lnTo>
                          <a:lnTo>
                            <a:pt x="2286" y="9906"/>
                          </a:lnTo>
                          <a:lnTo>
                            <a:pt x="0" y="12573"/>
                          </a:lnTo>
                        </a:path>
                      </a:pathLst>
                    </a:custGeom>
                    <a:noFill/>
                    <a:ln w="9525" cap="flat" cmpd="sng">
                      <a:solidFill>
                        <a:schemeClr val="tx1">
                          <a:lumMod val="50000"/>
                          <a:lumOff val="50000"/>
                        </a:schemeClr>
                      </a:solidFill>
                      <a:prstDash val="solid"/>
                      <a:round/>
                      <a:headEnd type="none" w="med" len="med"/>
                      <a:tailEnd type="none" w="med" len="med"/>
                    </a:ln>
                  </p:spPr>
                </p:sp>
              </p:grpSp>
              <p:sp>
                <p:nvSpPr>
                  <p:cNvPr id="191" name="Freihandform: Form 190">
                    <a:extLst>
                      <a:ext uri="{FF2B5EF4-FFF2-40B4-BE49-F238E27FC236}">
                        <a16:creationId xmlns:a16="http://schemas.microsoft.com/office/drawing/2014/main" id="{490F5F80-7068-4D94-9678-986563B49CCF}"/>
                      </a:ext>
                    </a:extLst>
                  </p:cNvPr>
                  <p:cNvSpPr/>
                  <p:nvPr/>
                </p:nvSpPr>
                <p:spPr>
                  <a:xfrm>
                    <a:off x="10221560" y="2398604"/>
                    <a:ext cx="252085" cy="147050"/>
                  </a:xfrm>
                  <a:custGeom>
                    <a:avLst/>
                    <a:gdLst>
                      <a:gd name="connsiteX0" fmla="*/ 0 w 304800"/>
                      <a:gd name="connsiteY0" fmla="*/ 57150 h 177800"/>
                      <a:gd name="connsiteX1" fmla="*/ 304800 w 304800"/>
                      <a:gd name="connsiteY1" fmla="*/ 177800 h 177800"/>
                      <a:gd name="connsiteX2" fmla="*/ 279400 w 304800"/>
                      <a:gd name="connsiteY2" fmla="*/ 133350 h 177800"/>
                      <a:gd name="connsiteX3" fmla="*/ 215900 w 304800"/>
                      <a:gd name="connsiteY3" fmla="*/ 120650 h 177800"/>
                      <a:gd name="connsiteX4" fmla="*/ 215900 w 304800"/>
                      <a:gd name="connsiteY4" fmla="*/ 19050 h 177800"/>
                      <a:gd name="connsiteX5" fmla="*/ 63500 w 304800"/>
                      <a:gd name="connsiteY5" fmla="*/ 0 h 177800"/>
                      <a:gd name="connsiteX6" fmla="*/ 0 w 304800"/>
                      <a:gd name="connsiteY6" fmla="*/ 5715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7800">
                        <a:moveTo>
                          <a:pt x="0" y="57150"/>
                        </a:moveTo>
                        <a:lnTo>
                          <a:pt x="304800" y="177800"/>
                        </a:lnTo>
                        <a:lnTo>
                          <a:pt x="279400" y="133350"/>
                        </a:lnTo>
                        <a:lnTo>
                          <a:pt x="215900" y="120650"/>
                        </a:lnTo>
                        <a:lnTo>
                          <a:pt x="215900" y="19050"/>
                        </a:lnTo>
                        <a:lnTo>
                          <a:pt x="63500" y="0"/>
                        </a:lnTo>
                        <a:lnTo>
                          <a:pt x="0" y="57150"/>
                        </a:lnTo>
                        <a:close/>
                      </a:path>
                    </a:pathLst>
                  </a:custGeom>
                  <a:solidFill>
                    <a:srgbClr val="FFFFFF"/>
                  </a:solidFill>
                  <a:ln w="9525" cap="flat" cmpd="sng">
                    <a:solidFill>
                      <a:schemeClr val="bg1">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1" name="Freihandform: Form 180">
                  <a:extLst>
                    <a:ext uri="{FF2B5EF4-FFF2-40B4-BE49-F238E27FC236}">
                      <a16:creationId xmlns:a16="http://schemas.microsoft.com/office/drawing/2014/main" id="{FF013B58-4713-4D76-9DF8-19AA46A62525}"/>
                    </a:ext>
                  </a:extLst>
                </p:cNvPr>
                <p:cNvSpPr/>
                <p:nvPr/>
              </p:nvSpPr>
              <p:spPr>
                <a:xfrm>
                  <a:off x="9160847" y="1844174"/>
                  <a:ext cx="128822" cy="114300"/>
                </a:xfrm>
                <a:custGeom>
                  <a:avLst/>
                  <a:gdLst>
                    <a:gd name="connsiteX0" fmla="*/ 27222 w 128822"/>
                    <a:gd name="connsiteY0" fmla="*/ 0 h 114300"/>
                    <a:gd name="connsiteX1" fmla="*/ 27222 w 128822"/>
                    <a:gd name="connsiteY1" fmla="*/ 0 h 114300"/>
                    <a:gd name="connsiteX2" fmla="*/ 21779 w 128822"/>
                    <a:gd name="connsiteY2" fmla="*/ 14514 h 114300"/>
                    <a:gd name="connsiteX3" fmla="*/ 18150 w 128822"/>
                    <a:gd name="connsiteY3" fmla="*/ 25400 h 114300"/>
                    <a:gd name="connsiteX4" fmla="*/ 10893 w 128822"/>
                    <a:gd name="connsiteY4" fmla="*/ 36286 h 114300"/>
                    <a:gd name="connsiteX5" fmla="*/ 7265 w 128822"/>
                    <a:gd name="connsiteY5" fmla="*/ 41729 h 114300"/>
                    <a:gd name="connsiteX6" fmla="*/ 3636 w 128822"/>
                    <a:gd name="connsiteY6" fmla="*/ 52614 h 114300"/>
                    <a:gd name="connsiteX7" fmla="*/ 7 w 128822"/>
                    <a:gd name="connsiteY7" fmla="*/ 59872 h 114300"/>
                    <a:gd name="connsiteX8" fmla="*/ 52622 w 128822"/>
                    <a:gd name="connsiteY8" fmla="*/ 61686 h 114300"/>
                    <a:gd name="connsiteX9" fmla="*/ 67136 w 128822"/>
                    <a:gd name="connsiteY9" fmla="*/ 74386 h 114300"/>
                    <a:gd name="connsiteX10" fmla="*/ 72579 w 128822"/>
                    <a:gd name="connsiteY10" fmla="*/ 114300 h 114300"/>
                    <a:gd name="connsiteX11" fmla="*/ 128822 w 128822"/>
                    <a:gd name="connsiteY11" fmla="*/ 52614 h 114300"/>
                    <a:gd name="connsiteX12" fmla="*/ 72579 w 128822"/>
                    <a:gd name="connsiteY12" fmla="*/ 52614 h 114300"/>
                    <a:gd name="connsiteX13" fmla="*/ 54436 w 128822"/>
                    <a:gd name="connsiteY13" fmla="*/ 43543 h 114300"/>
                    <a:gd name="connsiteX14" fmla="*/ 27222 w 128822"/>
                    <a:gd name="connsiteY14"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822" h="114300">
                      <a:moveTo>
                        <a:pt x="27222" y="0"/>
                      </a:moveTo>
                      <a:lnTo>
                        <a:pt x="27222" y="0"/>
                      </a:lnTo>
                      <a:cubicBezTo>
                        <a:pt x="25408" y="4838"/>
                        <a:pt x="23517" y="9648"/>
                        <a:pt x="21779" y="14514"/>
                      </a:cubicBezTo>
                      <a:cubicBezTo>
                        <a:pt x="20492" y="18116"/>
                        <a:pt x="20272" y="22217"/>
                        <a:pt x="18150" y="25400"/>
                      </a:cubicBezTo>
                      <a:lnTo>
                        <a:pt x="10893" y="36286"/>
                      </a:lnTo>
                      <a:cubicBezTo>
                        <a:pt x="9684" y="38100"/>
                        <a:pt x="7955" y="39660"/>
                        <a:pt x="7265" y="41729"/>
                      </a:cubicBezTo>
                      <a:cubicBezTo>
                        <a:pt x="6055" y="45357"/>
                        <a:pt x="5758" y="49432"/>
                        <a:pt x="3636" y="52614"/>
                      </a:cubicBezTo>
                      <a:cubicBezTo>
                        <a:pt x="-329" y="58560"/>
                        <a:pt x="7" y="55876"/>
                        <a:pt x="7" y="59872"/>
                      </a:cubicBezTo>
                      <a:lnTo>
                        <a:pt x="52622" y="61686"/>
                      </a:lnTo>
                      <a:lnTo>
                        <a:pt x="67136" y="74386"/>
                      </a:lnTo>
                      <a:lnTo>
                        <a:pt x="72579" y="114300"/>
                      </a:lnTo>
                      <a:lnTo>
                        <a:pt x="128822" y="52614"/>
                      </a:lnTo>
                      <a:lnTo>
                        <a:pt x="72579" y="52614"/>
                      </a:lnTo>
                      <a:lnTo>
                        <a:pt x="54436" y="43543"/>
                      </a:lnTo>
                      <a:lnTo>
                        <a:pt x="27222" y="0"/>
                      </a:lnTo>
                      <a:close/>
                    </a:path>
                  </a:pathLst>
                </a:custGeom>
                <a:solidFill>
                  <a:srgbClr val="FFFFFF"/>
                </a:solidFill>
                <a:ln w="9525" cap="flat" cmpd="sng">
                  <a:solidFill>
                    <a:schemeClr val="bg1">
                      <a:lumMod val="6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55" name="Gerader Verbinder 154">
                <a:extLst>
                  <a:ext uri="{FF2B5EF4-FFF2-40B4-BE49-F238E27FC236}">
                    <a16:creationId xmlns:a16="http://schemas.microsoft.com/office/drawing/2014/main" id="{B640D9D6-954C-47E3-9FCD-576D6547ADFF}"/>
                  </a:ext>
                </a:extLst>
              </p:cNvPr>
              <p:cNvCxnSpPr>
                <a:cxnSpLocks/>
              </p:cNvCxnSpPr>
              <p:nvPr/>
            </p:nvCxnSpPr>
            <p:spPr>
              <a:xfrm>
                <a:off x="1867301" y="2398023"/>
                <a:ext cx="0" cy="2200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Gerader Verbinder 155">
                <a:extLst>
                  <a:ext uri="{FF2B5EF4-FFF2-40B4-BE49-F238E27FC236}">
                    <a16:creationId xmlns:a16="http://schemas.microsoft.com/office/drawing/2014/main" id="{860BAD5E-4585-48EE-9364-CB2F1325CAF2}"/>
                  </a:ext>
                </a:extLst>
              </p:cNvPr>
              <p:cNvCxnSpPr>
                <a:cxnSpLocks/>
              </p:cNvCxnSpPr>
              <p:nvPr/>
            </p:nvCxnSpPr>
            <p:spPr>
              <a:xfrm>
                <a:off x="2971930" y="2416794"/>
                <a:ext cx="0" cy="3366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7" name="Textfeld 156">
                <a:extLst>
                  <a:ext uri="{FF2B5EF4-FFF2-40B4-BE49-F238E27FC236}">
                    <a16:creationId xmlns:a16="http://schemas.microsoft.com/office/drawing/2014/main" id="{B78E31F9-15FD-48B7-AF1C-DBF4EECE7CF8}"/>
                  </a:ext>
                </a:extLst>
              </p:cNvPr>
              <p:cNvSpPr txBox="1"/>
              <p:nvPr/>
            </p:nvSpPr>
            <p:spPr>
              <a:xfrm>
                <a:off x="10788543" y="3043234"/>
                <a:ext cx="816249"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present-day, </a:t>
                </a:r>
                <a:b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non-expert </a:t>
                </a:r>
                <a:b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br>
                <a:r>
                  <a:rPr kumimoji="0" lang="de-DE"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rPr>
                  <a:t>audiences</a:t>
                </a:r>
                <a:endParaRPr kumimoji="0" lang="en-US" sz="1000" b="0" i="0" u="none" strike="noStrike" kern="1200" cap="none" spc="0" normalizeH="0" baseline="0" noProof="0">
                  <a:ln>
                    <a:noFill/>
                  </a:ln>
                  <a:solidFill>
                    <a:prstClr val="black"/>
                  </a:solidFill>
                  <a:effectLst/>
                  <a:uLnTx/>
                  <a:uFillTx/>
                  <a:latin typeface="Abel" panose="02000506030000020004" pitchFamily="2" charset="0"/>
                  <a:ea typeface="+mn-ea"/>
                  <a:cs typeface="Arial" panose="020B0604020202020204" pitchFamily="34" charset="0"/>
                </a:endParaRPr>
              </a:p>
            </p:txBody>
          </p:sp>
          <p:cxnSp>
            <p:nvCxnSpPr>
              <p:cNvPr id="158" name="Gerader Verbinder 157">
                <a:extLst>
                  <a:ext uri="{FF2B5EF4-FFF2-40B4-BE49-F238E27FC236}">
                    <a16:creationId xmlns:a16="http://schemas.microsoft.com/office/drawing/2014/main" id="{27ACAFDD-BAE7-4CA4-B117-F45CA560195C}"/>
                  </a:ext>
                </a:extLst>
              </p:cNvPr>
              <p:cNvCxnSpPr>
                <a:cxnSpLocks/>
              </p:cNvCxnSpPr>
              <p:nvPr/>
            </p:nvCxnSpPr>
            <p:spPr>
              <a:xfrm>
                <a:off x="9702587" y="3783701"/>
                <a:ext cx="0" cy="8034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9" name="Rechteck: abgerundete Ecken 158">
                <a:extLst>
                  <a:ext uri="{FF2B5EF4-FFF2-40B4-BE49-F238E27FC236}">
                    <a16:creationId xmlns:a16="http://schemas.microsoft.com/office/drawing/2014/main" id="{30304D27-5BFE-4F52-95AB-554F856E25CB}"/>
                  </a:ext>
                </a:extLst>
              </p:cNvPr>
              <p:cNvSpPr/>
              <p:nvPr/>
            </p:nvSpPr>
            <p:spPr>
              <a:xfrm>
                <a:off x="6956424" y="2699984"/>
                <a:ext cx="1133018" cy="309764"/>
              </a:xfrm>
              <a:prstGeom prst="roundRect">
                <a:avLst>
                  <a:gd name="adj" fmla="val 4310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hteck: abgerundete Ecken 159">
                <a:extLst>
                  <a:ext uri="{FF2B5EF4-FFF2-40B4-BE49-F238E27FC236}">
                    <a16:creationId xmlns:a16="http://schemas.microsoft.com/office/drawing/2014/main" id="{BC93ED47-BAF1-4743-994F-4EA685C2E59F}"/>
                  </a:ext>
                </a:extLst>
              </p:cNvPr>
              <p:cNvSpPr/>
              <p:nvPr/>
            </p:nvSpPr>
            <p:spPr>
              <a:xfrm>
                <a:off x="7260639" y="3076420"/>
                <a:ext cx="1133018" cy="314701"/>
              </a:xfrm>
              <a:prstGeom prst="roundRect">
                <a:avLst>
                  <a:gd name="adj" fmla="val 4310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hteck: abgerundete Ecken 160">
                <a:extLst>
                  <a:ext uri="{FF2B5EF4-FFF2-40B4-BE49-F238E27FC236}">
                    <a16:creationId xmlns:a16="http://schemas.microsoft.com/office/drawing/2014/main" id="{FF333872-B2B9-4ED9-B31F-2BEAFC4C4495}"/>
                  </a:ext>
                </a:extLst>
              </p:cNvPr>
              <p:cNvSpPr/>
              <p:nvPr/>
            </p:nvSpPr>
            <p:spPr>
              <a:xfrm>
                <a:off x="7590632" y="3438462"/>
                <a:ext cx="1133018" cy="314701"/>
              </a:xfrm>
              <a:prstGeom prst="roundRect">
                <a:avLst>
                  <a:gd name="adj" fmla="val 4310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Freihandform: Form 161">
                <a:extLst>
                  <a:ext uri="{FF2B5EF4-FFF2-40B4-BE49-F238E27FC236}">
                    <a16:creationId xmlns:a16="http://schemas.microsoft.com/office/drawing/2014/main" id="{6607583B-BE09-4D8A-82F3-7E372130676E}"/>
                  </a:ext>
                </a:extLst>
              </p:cNvPr>
              <p:cNvSpPr/>
              <p:nvPr/>
            </p:nvSpPr>
            <p:spPr>
              <a:xfrm>
                <a:off x="7777003" y="3803513"/>
                <a:ext cx="1329843" cy="406536"/>
              </a:xfrm>
              <a:custGeom>
                <a:avLst/>
                <a:gdLst>
                  <a:gd name="connsiteX0" fmla="*/ 141415 w 1329843"/>
                  <a:gd name="connsiteY0" fmla="*/ 0 h 406536"/>
                  <a:gd name="connsiteX1" fmla="*/ 1188428 w 1329843"/>
                  <a:gd name="connsiteY1" fmla="*/ 0 h 406536"/>
                  <a:gd name="connsiteX2" fmla="*/ 1329843 w 1329843"/>
                  <a:gd name="connsiteY2" fmla="*/ 141415 h 406536"/>
                  <a:gd name="connsiteX3" fmla="*/ 1329843 w 1329843"/>
                  <a:gd name="connsiteY3" fmla="*/ 186634 h 406536"/>
                  <a:gd name="connsiteX4" fmla="*/ 1188428 w 1329843"/>
                  <a:gd name="connsiteY4" fmla="*/ 328049 h 406536"/>
                  <a:gd name="connsiteX5" fmla="*/ 185468 w 1329843"/>
                  <a:gd name="connsiteY5" fmla="*/ 328049 h 406536"/>
                  <a:gd name="connsiteX6" fmla="*/ 64794 w 1329843"/>
                  <a:gd name="connsiteY6" fmla="*/ 406536 h 406536"/>
                  <a:gd name="connsiteX7" fmla="*/ 110337 w 1329843"/>
                  <a:gd name="connsiteY7" fmla="*/ 321775 h 406536"/>
                  <a:gd name="connsiteX8" fmla="*/ 86370 w 1329843"/>
                  <a:gd name="connsiteY8" fmla="*/ 316936 h 406536"/>
                  <a:gd name="connsiteX9" fmla="*/ 0 w 1329843"/>
                  <a:gd name="connsiteY9" fmla="*/ 186634 h 406536"/>
                  <a:gd name="connsiteX10" fmla="*/ 0 w 1329843"/>
                  <a:gd name="connsiteY10" fmla="*/ 141415 h 406536"/>
                  <a:gd name="connsiteX11" fmla="*/ 141415 w 1329843"/>
                  <a:gd name="connsiteY11" fmla="*/ 0 h 40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843" h="406536">
                    <a:moveTo>
                      <a:pt x="141415" y="0"/>
                    </a:moveTo>
                    <a:lnTo>
                      <a:pt x="1188428" y="0"/>
                    </a:lnTo>
                    <a:cubicBezTo>
                      <a:pt x="1266529" y="0"/>
                      <a:pt x="1329843" y="63314"/>
                      <a:pt x="1329843" y="141415"/>
                    </a:cubicBezTo>
                    <a:lnTo>
                      <a:pt x="1329843" y="186634"/>
                    </a:lnTo>
                    <a:cubicBezTo>
                      <a:pt x="1329843" y="264735"/>
                      <a:pt x="1266529" y="328049"/>
                      <a:pt x="1188428" y="328049"/>
                    </a:cubicBezTo>
                    <a:lnTo>
                      <a:pt x="185468" y="328049"/>
                    </a:lnTo>
                    <a:lnTo>
                      <a:pt x="64794" y="406536"/>
                    </a:lnTo>
                    <a:lnTo>
                      <a:pt x="110337" y="321775"/>
                    </a:lnTo>
                    <a:lnTo>
                      <a:pt x="86370" y="316936"/>
                    </a:lnTo>
                    <a:cubicBezTo>
                      <a:pt x="35614" y="295468"/>
                      <a:pt x="0" y="245210"/>
                      <a:pt x="0" y="186634"/>
                    </a:cubicBezTo>
                    <a:lnTo>
                      <a:pt x="0" y="141415"/>
                    </a:lnTo>
                    <a:cubicBezTo>
                      <a:pt x="0" y="63314"/>
                      <a:pt x="63314" y="0"/>
                      <a:pt x="141415" y="0"/>
                    </a:cubicBezTo>
                    <a:close/>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3" name="Gerader Verbinder 162">
                <a:extLst>
                  <a:ext uri="{FF2B5EF4-FFF2-40B4-BE49-F238E27FC236}">
                    <a16:creationId xmlns:a16="http://schemas.microsoft.com/office/drawing/2014/main" id="{C0FFF730-633D-43B6-89FD-A7AA977C8488}"/>
                  </a:ext>
                </a:extLst>
              </p:cNvPr>
              <p:cNvCxnSpPr>
                <a:cxnSpLocks/>
              </p:cNvCxnSpPr>
              <p:nvPr/>
            </p:nvCxnSpPr>
            <p:spPr>
              <a:xfrm>
                <a:off x="2018211" y="4470410"/>
                <a:ext cx="0" cy="2200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4" name="Google Shape;415;p14">
                <a:extLst>
                  <a:ext uri="{FF2B5EF4-FFF2-40B4-BE49-F238E27FC236}">
                    <a16:creationId xmlns:a16="http://schemas.microsoft.com/office/drawing/2014/main" id="{8C5F2117-933D-4982-8409-A27973F0EC1A}"/>
                  </a:ext>
                </a:extLst>
              </p:cNvPr>
              <p:cNvCxnSpPr>
                <a:cxnSpLocks/>
              </p:cNvCxnSpPr>
              <p:nvPr/>
            </p:nvCxnSpPr>
            <p:spPr>
              <a:xfrm>
                <a:off x="1277981" y="3279376"/>
                <a:ext cx="267925" cy="0"/>
              </a:xfrm>
              <a:prstGeom prst="straightConnector1">
                <a:avLst/>
              </a:prstGeom>
              <a:noFill/>
              <a:ln w="12700" cap="flat" cmpd="sng">
                <a:solidFill>
                  <a:srgbClr val="82CAEE"/>
                </a:solidFill>
                <a:prstDash val="solid"/>
                <a:round/>
                <a:headEnd type="none" w="med" len="sm"/>
                <a:tailEnd type="arrow" w="med" len="sm"/>
              </a:ln>
            </p:spPr>
          </p:cxnSp>
          <p:cxnSp>
            <p:nvCxnSpPr>
              <p:cNvPr id="165" name="Google Shape;415;p14">
                <a:extLst>
                  <a:ext uri="{FF2B5EF4-FFF2-40B4-BE49-F238E27FC236}">
                    <a16:creationId xmlns:a16="http://schemas.microsoft.com/office/drawing/2014/main" id="{228535CF-E864-41F7-8714-24FF0BEA6923}"/>
                  </a:ext>
                </a:extLst>
              </p:cNvPr>
              <p:cNvCxnSpPr>
                <a:cxnSpLocks/>
              </p:cNvCxnSpPr>
              <p:nvPr/>
            </p:nvCxnSpPr>
            <p:spPr>
              <a:xfrm>
                <a:off x="1328057" y="3773677"/>
                <a:ext cx="267925" cy="0"/>
              </a:xfrm>
              <a:prstGeom prst="straightConnector1">
                <a:avLst/>
              </a:prstGeom>
              <a:noFill/>
              <a:ln w="12700" cap="flat" cmpd="sng">
                <a:solidFill>
                  <a:srgbClr val="82CAEE"/>
                </a:solidFill>
                <a:prstDash val="solid"/>
                <a:round/>
                <a:headEnd type="none" w="med" len="sm"/>
                <a:tailEnd type="arrow" w="med" len="sm"/>
              </a:ln>
            </p:spPr>
          </p:cxnSp>
          <p:grpSp>
            <p:nvGrpSpPr>
              <p:cNvPr id="166" name="Gruppieren 165">
                <a:extLst>
                  <a:ext uri="{FF2B5EF4-FFF2-40B4-BE49-F238E27FC236}">
                    <a16:creationId xmlns:a16="http://schemas.microsoft.com/office/drawing/2014/main" id="{B08E998C-B465-4857-9661-FCADF927C083}"/>
                  </a:ext>
                </a:extLst>
              </p:cNvPr>
              <p:cNvGrpSpPr/>
              <p:nvPr/>
            </p:nvGrpSpPr>
            <p:grpSpPr>
              <a:xfrm>
                <a:off x="6716029" y="2558501"/>
                <a:ext cx="93664" cy="124414"/>
                <a:chOff x="6464026" y="1840044"/>
                <a:chExt cx="106181" cy="141040"/>
              </a:xfrm>
            </p:grpSpPr>
            <p:sp>
              <p:nvSpPr>
                <p:cNvPr id="178" name="Ellipse 177">
                  <a:extLst>
                    <a:ext uri="{FF2B5EF4-FFF2-40B4-BE49-F238E27FC236}">
                      <a16:creationId xmlns:a16="http://schemas.microsoft.com/office/drawing/2014/main" id="{ABC1A1AF-D9C0-45E6-897B-43AF1C5AC025}"/>
                    </a:ext>
                  </a:extLst>
                </p:cNvPr>
                <p:cNvSpPr/>
                <p:nvPr/>
              </p:nvSpPr>
              <p:spPr>
                <a:xfrm>
                  <a:off x="6464026" y="1934851"/>
                  <a:ext cx="46233" cy="4623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Ellipse 178">
                  <a:extLst>
                    <a:ext uri="{FF2B5EF4-FFF2-40B4-BE49-F238E27FC236}">
                      <a16:creationId xmlns:a16="http://schemas.microsoft.com/office/drawing/2014/main" id="{59AEF082-2486-42DC-B703-A343B6DF9A28}"/>
                    </a:ext>
                  </a:extLst>
                </p:cNvPr>
                <p:cNvSpPr/>
                <p:nvPr/>
              </p:nvSpPr>
              <p:spPr>
                <a:xfrm>
                  <a:off x="6498764" y="1840044"/>
                  <a:ext cx="71443" cy="7144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uppieren 166">
                <a:extLst>
                  <a:ext uri="{FF2B5EF4-FFF2-40B4-BE49-F238E27FC236}">
                    <a16:creationId xmlns:a16="http://schemas.microsoft.com/office/drawing/2014/main" id="{F0E69B91-C53E-44EE-BCCD-E3F11AFF26A9}"/>
                  </a:ext>
                </a:extLst>
              </p:cNvPr>
              <p:cNvGrpSpPr/>
              <p:nvPr/>
            </p:nvGrpSpPr>
            <p:grpSpPr>
              <a:xfrm>
                <a:off x="7046519" y="2980177"/>
                <a:ext cx="93664" cy="124414"/>
                <a:chOff x="6616426" y="1992444"/>
                <a:chExt cx="106181" cy="141040"/>
              </a:xfrm>
            </p:grpSpPr>
            <p:sp>
              <p:nvSpPr>
                <p:cNvPr id="176" name="Ellipse 175">
                  <a:extLst>
                    <a:ext uri="{FF2B5EF4-FFF2-40B4-BE49-F238E27FC236}">
                      <a16:creationId xmlns:a16="http://schemas.microsoft.com/office/drawing/2014/main" id="{309CCDE4-39A3-48F1-952A-5A992F9F37B0}"/>
                    </a:ext>
                  </a:extLst>
                </p:cNvPr>
                <p:cNvSpPr/>
                <p:nvPr/>
              </p:nvSpPr>
              <p:spPr>
                <a:xfrm>
                  <a:off x="6616426" y="2087251"/>
                  <a:ext cx="46233" cy="4623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Ellipse 176">
                  <a:extLst>
                    <a:ext uri="{FF2B5EF4-FFF2-40B4-BE49-F238E27FC236}">
                      <a16:creationId xmlns:a16="http://schemas.microsoft.com/office/drawing/2014/main" id="{DE1B74CE-C160-4A46-87AF-09D41D92685B}"/>
                    </a:ext>
                  </a:extLst>
                </p:cNvPr>
                <p:cNvSpPr/>
                <p:nvPr/>
              </p:nvSpPr>
              <p:spPr>
                <a:xfrm>
                  <a:off x="6651164" y="1992444"/>
                  <a:ext cx="71443" cy="7144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8" name="Gruppieren 167">
                <a:extLst>
                  <a:ext uri="{FF2B5EF4-FFF2-40B4-BE49-F238E27FC236}">
                    <a16:creationId xmlns:a16="http://schemas.microsoft.com/office/drawing/2014/main" id="{14FAB055-EA98-4655-83EC-6F2E9CBD9001}"/>
                  </a:ext>
                </a:extLst>
              </p:cNvPr>
              <p:cNvGrpSpPr/>
              <p:nvPr/>
            </p:nvGrpSpPr>
            <p:grpSpPr>
              <a:xfrm>
                <a:off x="7306647" y="3365350"/>
                <a:ext cx="93664" cy="124414"/>
                <a:chOff x="6464026" y="1840044"/>
                <a:chExt cx="106181" cy="141040"/>
              </a:xfrm>
            </p:grpSpPr>
            <p:sp>
              <p:nvSpPr>
                <p:cNvPr id="174" name="Ellipse 173">
                  <a:extLst>
                    <a:ext uri="{FF2B5EF4-FFF2-40B4-BE49-F238E27FC236}">
                      <a16:creationId xmlns:a16="http://schemas.microsoft.com/office/drawing/2014/main" id="{750164AE-6864-411B-8221-15E6894AA1F7}"/>
                    </a:ext>
                  </a:extLst>
                </p:cNvPr>
                <p:cNvSpPr/>
                <p:nvPr/>
              </p:nvSpPr>
              <p:spPr>
                <a:xfrm>
                  <a:off x="6464026" y="1934851"/>
                  <a:ext cx="46233" cy="4623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Ellipse 174">
                  <a:extLst>
                    <a:ext uri="{FF2B5EF4-FFF2-40B4-BE49-F238E27FC236}">
                      <a16:creationId xmlns:a16="http://schemas.microsoft.com/office/drawing/2014/main" id="{764D9938-4BCF-428C-A372-FC00653F1B0F}"/>
                    </a:ext>
                  </a:extLst>
                </p:cNvPr>
                <p:cNvSpPr/>
                <p:nvPr/>
              </p:nvSpPr>
              <p:spPr>
                <a:xfrm>
                  <a:off x="6498764" y="1840044"/>
                  <a:ext cx="71443" cy="7144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9" name="Gruppieren 168">
                <a:extLst>
                  <a:ext uri="{FF2B5EF4-FFF2-40B4-BE49-F238E27FC236}">
                    <a16:creationId xmlns:a16="http://schemas.microsoft.com/office/drawing/2014/main" id="{7FCF62FE-997C-442F-B73D-07E9CAAA227B}"/>
                  </a:ext>
                </a:extLst>
              </p:cNvPr>
              <p:cNvGrpSpPr/>
              <p:nvPr/>
            </p:nvGrpSpPr>
            <p:grpSpPr>
              <a:xfrm>
                <a:off x="7619757" y="3721494"/>
                <a:ext cx="93664" cy="124414"/>
                <a:chOff x="6616426" y="1992444"/>
                <a:chExt cx="106181" cy="141040"/>
              </a:xfrm>
            </p:grpSpPr>
            <p:sp>
              <p:nvSpPr>
                <p:cNvPr id="172" name="Ellipse 171">
                  <a:extLst>
                    <a:ext uri="{FF2B5EF4-FFF2-40B4-BE49-F238E27FC236}">
                      <a16:creationId xmlns:a16="http://schemas.microsoft.com/office/drawing/2014/main" id="{428B1ACC-8FC6-4A34-97EF-356E26024178}"/>
                    </a:ext>
                  </a:extLst>
                </p:cNvPr>
                <p:cNvSpPr/>
                <p:nvPr/>
              </p:nvSpPr>
              <p:spPr>
                <a:xfrm>
                  <a:off x="6616426" y="2087251"/>
                  <a:ext cx="46233" cy="4623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Ellipse 172">
                  <a:extLst>
                    <a:ext uri="{FF2B5EF4-FFF2-40B4-BE49-F238E27FC236}">
                      <a16:creationId xmlns:a16="http://schemas.microsoft.com/office/drawing/2014/main" id="{D794A88D-84D5-4324-A0EA-9F8F290BBF77}"/>
                    </a:ext>
                  </a:extLst>
                </p:cNvPr>
                <p:cNvSpPr/>
                <p:nvPr/>
              </p:nvSpPr>
              <p:spPr>
                <a:xfrm>
                  <a:off x="6651164" y="1992444"/>
                  <a:ext cx="71443" cy="71443"/>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0" name="Gerader Verbinder 169">
                <a:extLst>
                  <a:ext uri="{FF2B5EF4-FFF2-40B4-BE49-F238E27FC236}">
                    <a16:creationId xmlns:a16="http://schemas.microsoft.com/office/drawing/2014/main" id="{26EDA3EC-799E-41FE-B492-FFDA41E9C2C5}"/>
                  </a:ext>
                </a:extLst>
              </p:cNvPr>
              <p:cNvCxnSpPr>
                <a:cxnSpLocks/>
              </p:cNvCxnSpPr>
              <p:nvPr/>
            </p:nvCxnSpPr>
            <p:spPr>
              <a:xfrm>
                <a:off x="9545597" y="3665279"/>
                <a:ext cx="156990" cy="1184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1" name="Gerader Verbinder 170">
                <a:extLst>
                  <a:ext uri="{FF2B5EF4-FFF2-40B4-BE49-F238E27FC236}">
                    <a16:creationId xmlns:a16="http://schemas.microsoft.com/office/drawing/2014/main" id="{88FF76D1-BBA1-4DC1-B91B-42F5E880A9BA}"/>
                  </a:ext>
                </a:extLst>
              </p:cNvPr>
              <p:cNvCxnSpPr>
                <a:cxnSpLocks/>
              </p:cNvCxnSpPr>
              <p:nvPr/>
            </p:nvCxnSpPr>
            <p:spPr>
              <a:xfrm>
                <a:off x="3497218" y="4378779"/>
                <a:ext cx="0" cy="2831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 name="Gruppieren 3">
            <a:extLst>
              <a:ext uri="{FF2B5EF4-FFF2-40B4-BE49-F238E27FC236}">
                <a16:creationId xmlns:a16="http://schemas.microsoft.com/office/drawing/2014/main" id="{81ED2BF3-39FC-46B2-8758-0ACA0ECBCF39}"/>
              </a:ext>
            </a:extLst>
          </p:cNvPr>
          <p:cNvGrpSpPr/>
          <p:nvPr/>
        </p:nvGrpSpPr>
        <p:grpSpPr>
          <a:xfrm>
            <a:off x="814002" y="652573"/>
            <a:ext cx="9775408" cy="759334"/>
            <a:chOff x="814002" y="652573"/>
            <a:chExt cx="9775408" cy="759334"/>
          </a:xfrm>
        </p:grpSpPr>
        <p:sp>
          <p:nvSpPr>
            <p:cNvPr id="2" name="Textfeld 1">
              <a:extLst>
                <a:ext uri="{FF2B5EF4-FFF2-40B4-BE49-F238E27FC236}">
                  <a16:creationId xmlns:a16="http://schemas.microsoft.com/office/drawing/2014/main" id="{A0010939-22B4-4CD8-9478-6EFE1027B905}"/>
                </a:ext>
              </a:extLst>
            </p:cNvPr>
            <p:cNvSpPr txBox="1"/>
            <p:nvPr/>
          </p:nvSpPr>
          <p:spPr>
            <a:xfrm>
              <a:off x="2145528" y="748282"/>
              <a:ext cx="8443882" cy="646331"/>
            </a:xfrm>
            <a:prstGeom prst="rect">
              <a:avLst/>
            </a:prstGeom>
            <a:noFill/>
          </p:spPr>
          <p:txBody>
            <a:bodyPr wrap="square" rtlCol="0">
              <a:spAutoFit/>
            </a:bodyPr>
            <a:lstStyle/>
            <a:p>
              <a:r>
                <a:rPr lang="de-DE">
                  <a:solidFill>
                    <a:schemeClr val="bg1">
                      <a:lumMod val="50000"/>
                    </a:schemeClr>
                  </a:solidFill>
                  <a:latin typeface="Abel" panose="02000506030000020004" pitchFamily="2" charset="0"/>
                  <a:cs typeface="Arial" panose="020B0604020202020204" pitchFamily="34" charset="0"/>
                </a:rPr>
                <a:t>H2020 Project „In/Tangible European Heritage: </a:t>
              </a:r>
              <a:br>
                <a:rPr lang="de-DE">
                  <a:solidFill>
                    <a:schemeClr val="bg1">
                      <a:lumMod val="50000"/>
                    </a:schemeClr>
                  </a:solidFill>
                  <a:latin typeface="Abel" panose="02000506030000020004" pitchFamily="2" charset="0"/>
                  <a:cs typeface="Arial" panose="020B0604020202020204" pitchFamily="34" charset="0"/>
                </a:rPr>
              </a:br>
              <a:r>
                <a:rPr lang="de-DE">
                  <a:solidFill>
                    <a:schemeClr val="bg1">
                      <a:lumMod val="50000"/>
                    </a:schemeClr>
                  </a:solidFill>
                  <a:latin typeface="Abel" panose="02000506030000020004" pitchFamily="2" charset="0"/>
                  <a:cs typeface="Arial" panose="020B0604020202020204" pitchFamily="34" charset="0"/>
                </a:rPr>
                <a:t>       Visual Analysis, Curation and Communication“ </a:t>
              </a:r>
              <a:endParaRPr lang="de-AT">
                <a:solidFill>
                  <a:schemeClr val="bg1">
                    <a:lumMod val="50000"/>
                  </a:schemeClr>
                </a:solidFill>
                <a:latin typeface="Abel" panose="02000506030000020004" pitchFamily="2" charset="0"/>
                <a:cs typeface="Arial" panose="020B0604020202020204" pitchFamily="34" charset="0"/>
              </a:endParaRPr>
            </a:p>
          </p:txBody>
        </p:sp>
        <p:pic>
          <p:nvPicPr>
            <p:cNvPr id="430" name="Grafik 429">
              <a:extLst>
                <a:ext uri="{FF2B5EF4-FFF2-40B4-BE49-F238E27FC236}">
                  <a16:creationId xmlns:a16="http://schemas.microsoft.com/office/drawing/2014/main" id="{4F4824BC-2FF6-41EC-B640-6C1E4837D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002" y="652573"/>
              <a:ext cx="1159266" cy="759334"/>
            </a:xfrm>
            <a:prstGeom prst="rect">
              <a:avLst/>
            </a:prstGeom>
          </p:spPr>
        </p:pic>
      </p:grpSp>
    </p:spTree>
    <p:extLst>
      <p:ext uri="{BB962C8B-B14F-4D97-AF65-F5344CB8AC3E}">
        <p14:creationId xmlns:p14="http://schemas.microsoft.com/office/powerpoint/2010/main" val="352049683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uppieren 96">
            <a:extLst>
              <a:ext uri="{FF2B5EF4-FFF2-40B4-BE49-F238E27FC236}">
                <a16:creationId xmlns:a16="http://schemas.microsoft.com/office/drawing/2014/main" id="{C762DABD-C139-4382-94DA-7C3AB0D8AA1B}"/>
              </a:ext>
            </a:extLst>
          </p:cNvPr>
          <p:cNvGrpSpPr/>
          <p:nvPr/>
        </p:nvGrpSpPr>
        <p:grpSpPr>
          <a:xfrm>
            <a:off x="531097" y="614806"/>
            <a:ext cx="10427189" cy="2207932"/>
            <a:chOff x="531097" y="614806"/>
            <a:chExt cx="10427189" cy="2207932"/>
          </a:xfrm>
        </p:grpSpPr>
        <p:grpSp>
          <p:nvGrpSpPr>
            <p:cNvPr id="13" name="Gruppieren 12">
              <a:extLst>
                <a:ext uri="{FF2B5EF4-FFF2-40B4-BE49-F238E27FC236}">
                  <a16:creationId xmlns:a16="http://schemas.microsoft.com/office/drawing/2014/main" id="{2D75117E-E3F5-4901-B9B9-9CA62F1F7E0C}"/>
                </a:ext>
              </a:extLst>
            </p:cNvPr>
            <p:cNvGrpSpPr/>
            <p:nvPr/>
          </p:nvGrpSpPr>
          <p:grpSpPr>
            <a:xfrm>
              <a:off x="776461" y="1400444"/>
              <a:ext cx="10181825" cy="1422294"/>
              <a:chOff x="776461" y="1319809"/>
              <a:chExt cx="10181825" cy="1422294"/>
            </a:xfrm>
          </p:grpSpPr>
          <p:grpSp>
            <p:nvGrpSpPr>
              <p:cNvPr id="14" name="Gruppieren 13">
                <a:extLst>
                  <a:ext uri="{FF2B5EF4-FFF2-40B4-BE49-F238E27FC236}">
                    <a16:creationId xmlns:a16="http://schemas.microsoft.com/office/drawing/2014/main" id="{E574E498-002E-4A67-AFFA-E94E5BFECD41}"/>
                  </a:ext>
                </a:extLst>
              </p:cNvPr>
              <p:cNvGrpSpPr/>
              <p:nvPr/>
            </p:nvGrpSpPr>
            <p:grpSpPr>
              <a:xfrm>
                <a:off x="3756618" y="1363271"/>
                <a:ext cx="7201668" cy="1378832"/>
                <a:chOff x="3756618" y="1368680"/>
                <a:chExt cx="7672978" cy="1469069"/>
              </a:xfrm>
            </p:grpSpPr>
            <p:grpSp>
              <p:nvGrpSpPr>
                <p:cNvPr id="32" name="Group 88">
                  <a:extLst>
                    <a:ext uri="{FF2B5EF4-FFF2-40B4-BE49-F238E27FC236}">
                      <a16:creationId xmlns:a16="http://schemas.microsoft.com/office/drawing/2014/main" id="{73430FB1-9921-4C9D-B3BF-EB9D3D7980C2}"/>
                    </a:ext>
                  </a:extLst>
                </p:cNvPr>
                <p:cNvGrpSpPr/>
                <p:nvPr/>
              </p:nvGrpSpPr>
              <p:grpSpPr>
                <a:xfrm>
                  <a:off x="3756618" y="1368680"/>
                  <a:ext cx="1318241" cy="1469069"/>
                  <a:chOff x="7105452" y="645070"/>
                  <a:chExt cx="1181126" cy="1316265"/>
                </a:xfrm>
              </p:grpSpPr>
              <p:sp>
                <p:nvSpPr>
                  <p:cNvPr id="76" name="Google Shape;214;p32">
                    <a:extLst>
                      <a:ext uri="{FF2B5EF4-FFF2-40B4-BE49-F238E27FC236}">
                        <a16:creationId xmlns:a16="http://schemas.microsoft.com/office/drawing/2014/main" id="{C4D6D5DF-73B6-4002-8C2B-D745D6270679}"/>
                      </a:ext>
                    </a:extLst>
                  </p:cNvPr>
                  <p:cNvSpPr/>
                  <p:nvPr/>
                </p:nvSpPr>
                <p:spPr>
                  <a:xfrm>
                    <a:off x="7105452" y="645070"/>
                    <a:ext cx="1181126" cy="790345"/>
                  </a:xfrm>
                  <a:custGeom>
                    <a:avLst/>
                    <a:gdLst>
                      <a:gd name="connsiteX0" fmla="*/ 0 w 1181126"/>
                      <a:gd name="connsiteY0" fmla="*/ 0 h 790345"/>
                      <a:gd name="connsiteX1" fmla="*/ 555129 w 1181126"/>
                      <a:gd name="connsiteY1" fmla="*/ 0 h 790345"/>
                      <a:gd name="connsiteX2" fmla="*/ 1181126 w 1181126"/>
                      <a:gd name="connsiteY2" fmla="*/ 0 h 790345"/>
                      <a:gd name="connsiteX3" fmla="*/ 1181126 w 1181126"/>
                      <a:gd name="connsiteY3" fmla="*/ 387269 h 790345"/>
                      <a:gd name="connsiteX4" fmla="*/ 1181126 w 1181126"/>
                      <a:gd name="connsiteY4" fmla="*/ 790345 h 790345"/>
                      <a:gd name="connsiteX5" fmla="*/ 625997 w 1181126"/>
                      <a:gd name="connsiteY5" fmla="*/ 790345 h 790345"/>
                      <a:gd name="connsiteX6" fmla="*/ 0 w 1181126"/>
                      <a:gd name="connsiteY6" fmla="*/ 790345 h 790345"/>
                      <a:gd name="connsiteX7" fmla="*/ 0 w 1181126"/>
                      <a:gd name="connsiteY7" fmla="*/ 410979 h 790345"/>
                      <a:gd name="connsiteX8" fmla="*/ 0 w 1181126"/>
                      <a:gd name="connsiteY8" fmla="*/ 0 h 79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26" h="790345" fill="none" extrusionOk="0">
                        <a:moveTo>
                          <a:pt x="0" y="0"/>
                        </a:moveTo>
                        <a:cubicBezTo>
                          <a:pt x="224699" y="26249"/>
                          <a:pt x="396272" y="-9014"/>
                          <a:pt x="555129" y="0"/>
                        </a:cubicBezTo>
                        <a:cubicBezTo>
                          <a:pt x="713986" y="9014"/>
                          <a:pt x="983415" y="-24403"/>
                          <a:pt x="1181126" y="0"/>
                        </a:cubicBezTo>
                        <a:cubicBezTo>
                          <a:pt x="1184994" y="118907"/>
                          <a:pt x="1185477" y="213111"/>
                          <a:pt x="1181126" y="387269"/>
                        </a:cubicBezTo>
                        <a:cubicBezTo>
                          <a:pt x="1176775" y="561427"/>
                          <a:pt x="1168006" y="654187"/>
                          <a:pt x="1181126" y="790345"/>
                        </a:cubicBezTo>
                        <a:cubicBezTo>
                          <a:pt x="975178" y="763686"/>
                          <a:pt x="861997" y="783295"/>
                          <a:pt x="625997" y="790345"/>
                        </a:cubicBezTo>
                        <a:cubicBezTo>
                          <a:pt x="389997" y="797395"/>
                          <a:pt x="249035" y="806395"/>
                          <a:pt x="0" y="790345"/>
                        </a:cubicBezTo>
                        <a:cubicBezTo>
                          <a:pt x="10667" y="704783"/>
                          <a:pt x="17210" y="522622"/>
                          <a:pt x="0" y="410979"/>
                        </a:cubicBezTo>
                        <a:cubicBezTo>
                          <a:pt x="-17210" y="299336"/>
                          <a:pt x="-15842" y="87650"/>
                          <a:pt x="0" y="0"/>
                        </a:cubicBezTo>
                        <a:close/>
                      </a:path>
                      <a:path w="1181126" h="790345" stroke="0" extrusionOk="0">
                        <a:moveTo>
                          <a:pt x="0" y="0"/>
                        </a:moveTo>
                        <a:cubicBezTo>
                          <a:pt x="119336" y="9464"/>
                          <a:pt x="455116" y="-11365"/>
                          <a:pt x="590563" y="0"/>
                        </a:cubicBezTo>
                        <a:cubicBezTo>
                          <a:pt x="726010" y="11365"/>
                          <a:pt x="909186" y="-9022"/>
                          <a:pt x="1181126" y="0"/>
                        </a:cubicBezTo>
                        <a:cubicBezTo>
                          <a:pt x="1184764" y="165998"/>
                          <a:pt x="1167274" y="258141"/>
                          <a:pt x="1181126" y="379366"/>
                        </a:cubicBezTo>
                        <a:cubicBezTo>
                          <a:pt x="1194978" y="500591"/>
                          <a:pt x="1176486" y="707073"/>
                          <a:pt x="1181126" y="790345"/>
                        </a:cubicBezTo>
                        <a:cubicBezTo>
                          <a:pt x="945672" y="805330"/>
                          <a:pt x="722161" y="791225"/>
                          <a:pt x="602374" y="790345"/>
                        </a:cubicBezTo>
                        <a:cubicBezTo>
                          <a:pt x="482587" y="789465"/>
                          <a:pt x="175906" y="762622"/>
                          <a:pt x="0" y="790345"/>
                        </a:cubicBezTo>
                        <a:cubicBezTo>
                          <a:pt x="-11303" y="592105"/>
                          <a:pt x="14152" y="485964"/>
                          <a:pt x="0" y="379366"/>
                        </a:cubicBezTo>
                        <a:cubicBezTo>
                          <a:pt x="-14152" y="272768"/>
                          <a:pt x="14531" y="79341"/>
                          <a:pt x="0" y="0"/>
                        </a:cubicBezTo>
                        <a:close/>
                      </a:path>
                    </a:pathLst>
                  </a:custGeom>
                  <a:solidFill>
                    <a:srgbClr val="FAD7FB"/>
                  </a:solidFill>
                  <a:ln w="12700" cap="flat" cmpd="sng">
                    <a:solidFill>
                      <a:schemeClr val="tx1"/>
                    </a:solidFill>
                    <a:prstDash val="solid"/>
                    <a:miter lim="800000"/>
                    <a:headEnd type="none" w="sm" len="sm"/>
                    <a:tailEnd type="none" w="sm" len="sm"/>
                    <a:extLst>
                      <a:ext uri="{C807C97D-BFC1-408E-A445-0C87EB9F89A2}">
                        <ask:lineSketchStyleProps xmlns:ask="http://schemas.microsoft.com/office/drawing/2018/sketchyshapes" sd="245396394">
                          <a:prstGeom prst="rect">
                            <a:avLst/>
                          </a:prstGeom>
                          <ask:type>
                            <ask:lineSketchFreehand/>
                          </ask:type>
                        </ask:lineSketchStyleProps>
                      </a:ext>
                    </a:extLst>
                  </a:ln>
                </p:spPr>
                <p:txBody>
                  <a:bodyPr spcFirstLastPara="1" wrap="square" lIns="91433" tIns="45700" rIns="91433" bIns="45700" anchor="ctr" anchorCtr="0">
                    <a:noAutofit/>
                  </a:bodyPr>
                  <a:lstStyle/>
                  <a:p>
                    <a:pPr algn="ctr"/>
                    <a:endParaRPr sz="2133">
                      <a:solidFill>
                        <a:schemeClr val="lt1"/>
                      </a:solidFill>
                      <a:latin typeface="Abel" panose="02000506030000020004" pitchFamily="2" charset="0"/>
                      <a:ea typeface="Calibri"/>
                      <a:cs typeface="Calibri"/>
                      <a:sym typeface="Calibri"/>
                    </a:endParaRPr>
                  </a:p>
                </p:txBody>
              </p:sp>
              <p:sp>
                <p:nvSpPr>
                  <p:cNvPr id="77" name="Google Shape;219;p32">
                    <a:extLst>
                      <a:ext uri="{FF2B5EF4-FFF2-40B4-BE49-F238E27FC236}">
                        <a16:creationId xmlns:a16="http://schemas.microsoft.com/office/drawing/2014/main" id="{22649ACE-73A4-4808-B382-3FA663426ADC}"/>
                      </a:ext>
                    </a:extLst>
                  </p:cNvPr>
                  <p:cNvSpPr txBox="1"/>
                  <p:nvPr/>
                </p:nvSpPr>
                <p:spPr>
                  <a:xfrm>
                    <a:off x="7183496" y="1638182"/>
                    <a:ext cx="981059" cy="323153"/>
                  </a:xfrm>
                  <a:prstGeom prst="rect">
                    <a:avLst/>
                  </a:prstGeom>
                  <a:noFill/>
                  <a:ln>
                    <a:noFill/>
                  </a:ln>
                </p:spPr>
                <p:txBody>
                  <a:bodyPr spcFirstLastPara="1" wrap="square" lIns="91433" tIns="45700" rIns="91433" bIns="45700" anchor="t" anchorCtr="0">
                    <a:spAutoFit/>
                  </a:bodyPr>
                  <a:lstStyle/>
                  <a:p>
                    <a:pPr algn="ctr"/>
                    <a:r>
                      <a:rPr lang="en-GB" sz="1600">
                        <a:solidFill>
                          <a:schemeClr val="dk1"/>
                        </a:solidFill>
                        <a:latin typeface="Abel" panose="02000506030000020004" pitchFamily="2" charset="0"/>
                        <a:ea typeface="Calibri"/>
                        <a:cs typeface="Calibri"/>
                        <a:sym typeface="Calibri"/>
                      </a:rPr>
                      <a:t>net vis</a:t>
                    </a:r>
                    <a:endParaRPr lang="en" sz="1600">
                      <a:solidFill>
                        <a:schemeClr val="dk1"/>
                      </a:solidFill>
                      <a:latin typeface="Abel" panose="02000506030000020004" pitchFamily="2" charset="0"/>
                      <a:ea typeface="Calibri"/>
                      <a:cs typeface="Calibri"/>
                      <a:sym typeface="Calibri"/>
                    </a:endParaRPr>
                  </a:p>
                </p:txBody>
              </p:sp>
              <p:grpSp>
                <p:nvGrpSpPr>
                  <p:cNvPr id="78" name="Gruppieren 9">
                    <a:extLst>
                      <a:ext uri="{FF2B5EF4-FFF2-40B4-BE49-F238E27FC236}">
                        <a16:creationId xmlns:a16="http://schemas.microsoft.com/office/drawing/2014/main" id="{8892275E-A027-439C-AC62-58BC7CA8BC38}"/>
                      </a:ext>
                    </a:extLst>
                  </p:cNvPr>
                  <p:cNvGrpSpPr/>
                  <p:nvPr/>
                </p:nvGrpSpPr>
                <p:grpSpPr>
                  <a:xfrm>
                    <a:off x="7319248" y="874302"/>
                    <a:ext cx="685224" cy="344523"/>
                    <a:chOff x="7334209" y="-868919"/>
                    <a:chExt cx="941086" cy="473168"/>
                  </a:xfrm>
                </p:grpSpPr>
                <p:sp>
                  <p:nvSpPr>
                    <p:cNvPr id="79" name="Google Shape;258;p33">
                      <a:extLst>
                        <a:ext uri="{FF2B5EF4-FFF2-40B4-BE49-F238E27FC236}">
                          <a16:creationId xmlns:a16="http://schemas.microsoft.com/office/drawing/2014/main" id="{CC544637-DEE0-44AD-BCB8-68D78E34ECA7}"/>
                        </a:ext>
                      </a:extLst>
                    </p:cNvPr>
                    <p:cNvSpPr/>
                    <p:nvPr/>
                  </p:nvSpPr>
                  <p:spPr>
                    <a:xfrm>
                      <a:off x="7334209" y="-736057"/>
                      <a:ext cx="170800" cy="170800"/>
                    </a:xfrm>
                    <a:prstGeom prst="ellipse">
                      <a:avLst/>
                    </a:prstGeom>
                    <a:solidFill>
                      <a:srgbClr val="FAD7FB"/>
                    </a:solidFill>
                    <a:ln w="9525"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80" name="Google Shape;260;p33">
                      <a:extLst>
                        <a:ext uri="{FF2B5EF4-FFF2-40B4-BE49-F238E27FC236}">
                          <a16:creationId xmlns:a16="http://schemas.microsoft.com/office/drawing/2014/main" id="{AF37B7B6-B4BD-4979-AE21-60A9179D999E}"/>
                        </a:ext>
                      </a:extLst>
                    </p:cNvPr>
                    <p:cNvSpPr/>
                    <p:nvPr/>
                  </p:nvSpPr>
                  <p:spPr>
                    <a:xfrm>
                      <a:off x="8036614" y="-868919"/>
                      <a:ext cx="170800" cy="170800"/>
                    </a:xfrm>
                    <a:prstGeom prst="ellipse">
                      <a:avLst/>
                    </a:prstGeom>
                    <a:solidFill>
                      <a:srgbClr val="FAD7FB"/>
                    </a:solidFill>
                    <a:ln w="9525"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81" name="Google Shape;261;p33">
                      <a:extLst>
                        <a:ext uri="{FF2B5EF4-FFF2-40B4-BE49-F238E27FC236}">
                          <a16:creationId xmlns:a16="http://schemas.microsoft.com/office/drawing/2014/main" id="{C51474B2-6F39-41FD-8013-415983CEC5B0}"/>
                        </a:ext>
                      </a:extLst>
                    </p:cNvPr>
                    <p:cNvSpPr/>
                    <p:nvPr/>
                  </p:nvSpPr>
                  <p:spPr>
                    <a:xfrm>
                      <a:off x="8104495" y="-566551"/>
                      <a:ext cx="170800" cy="170800"/>
                    </a:xfrm>
                    <a:prstGeom prst="ellipse">
                      <a:avLst/>
                    </a:prstGeom>
                    <a:solidFill>
                      <a:srgbClr val="FAD7FB"/>
                    </a:solidFill>
                    <a:ln w="9525"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cxnSp>
                  <p:nvCxnSpPr>
                    <p:cNvPr id="82" name="Google Shape;262;p33">
                      <a:extLst>
                        <a:ext uri="{FF2B5EF4-FFF2-40B4-BE49-F238E27FC236}">
                          <a16:creationId xmlns:a16="http://schemas.microsoft.com/office/drawing/2014/main" id="{DB57E93F-92D1-4A72-868C-8F1E2D98225B}"/>
                        </a:ext>
                      </a:extLst>
                    </p:cNvPr>
                    <p:cNvCxnSpPr>
                      <a:cxnSpLocks/>
                      <a:stCxn id="79" idx="6"/>
                    </p:cNvCxnSpPr>
                    <p:nvPr/>
                  </p:nvCxnSpPr>
                  <p:spPr>
                    <a:xfrm>
                      <a:off x="7505009" y="-650657"/>
                      <a:ext cx="235600" cy="49600"/>
                    </a:xfrm>
                    <a:prstGeom prst="straightConnector1">
                      <a:avLst/>
                    </a:prstGeom>
                    <a:noFill/>
                    <a:ln w="9525" cap="flat" cmpd="sng">
                      <a:solidFill>
                        <a:srgbClr val="C27BA0"/>
                      </a:solidFill>
                      <a:prstDash val="solid"/>
                      <a:round/>
                      <a:headEnd type="none" w="med" len="med"/>
                      <a:tailEnd type="none" w="med" len="med"/>
                    </a:ln>
                  </p:spPr>
                </p:cxnSp>
                <p:cxnSp>
                  <p:nvCxnSpPr>
                    <p:cNvPr id="83" name="Google Shape;263;p33">
                      <a:extLst>
                        <a:ext uri="{FF2B5EF4-FFF2-40B4-BE49-F238E27FC236}">
                          <a16:creationId xmlns:a16="http://schemas.microsoft.com/office/drawing/2014/main" id="{8CDCF68C-F835-42B7-9F11-7CDD896EB260}"/>
                        </a:ext>
                      </a:extLst>
                    </p:cNvPr>
                    <p:cNvCxnSpPr>
                      <a:cxnSpLocks/>
                      <a:endCxn id="81" idx="2"/>
                    </p:cNvCxnSpPr>
                    <p:nvPr/>
                  </p:nvCxnSpPr>
                  <p:spPr>
                    <a:xfrm>
                      <a:off x="7862949" y="-536964"/>
                      <a:ext cx="241600" cy="56000"/>
                    </a:xfrm>
                    <a:prstGeom prst="straightConnector1">
                      <a:avLst/>
                    </a:prstGeom>
                    <a:noFill/>
                    <a:ln w="9525" cap="flat" cmpd="sng">
                      <a:solidFill>
                        <a:srgbClr val="C27BA0"/>
                      </a:solidFill>
                      <a:prstDash val="solid"/>
                      <a:round/>
                      <a:headEnd type="none" w="med" len="med"/>
                      <a:tailEnd type="none" w="med" len="med"/>
                    </a:ln>
                  </p:spPr>
                </p:cxnSp>
                <p:sp>
                  <p:nvSpPr>
                    <p:cNvPr id="84" name="Isosceles Triangle 155">
                      <a:extLst>
                        <a:ext uri="{FF2B5EF4-FFF2-40B4-BE49-F238E27FC236}">
                          <a16:creationId xmlns:a16="http://schemas.microsoft.com/office/drawing/2014/main" id="{8D15C33A-170B-4C43-9529-55554D36B435}"/>
                        </a:ext>
                      </a:extLst>
                    </p:cNvPr>
                    <p:cNvSpPr/>
                    <p:nvPr/>
                  </p:nvSpPr>
                  <p:spPr>
                    <a:xfrm>
                      <a:off x="7667929" y="-727105"/>
                      <a:ext cx="252000" cy="216000"/>
                    </a:xfrm>
                    <a:prstGeom prst="triangle">
                      <a:avLst/>
                    </a:prstGeom>
                    <a:solidFill>
                      <a:srgbClr val="FAD7FB"/>
                    </a:solidFill>
                    <a:ln w="9525" cap="flat" cmpd="sng">
                      <a:solidFill>
                        <a:srgbClr val="A64D79"/>
                      </a:solidFill>
                      <a:prstDash val="solid"/>
                      <a:round/>
                      <a:headEnd type="none" w="sm" len="sm"/>
                      <a:tailEnd type="none" w="sm" len="sm"/>
                    </a:ln>
                  </p:spPr>
                  <p:txBody>
                    <a:bodyPr spcFirstLastPara="1" wrap="square" lIns="121900" tIns="121900" rIns="121900" bIns="121900" anchor="ctr" anchorCtr="0">
                      <a:noAutofit/>
                    </a:bodyPr>
                    <a:lstStyle/>
                    <a:p>
                      <a:endParaRPr lang="en-GB" sz="3200">
                        <a:latin typeface="Abel" panose="02000506030000020004" pitchFamily="2" charset="0"/>
                      </a:endParaRPr>
                    </a:p>
                  </p:txBody>
                </p:sp>
                <p:cxnSp>
                  <p:nvCxnSpPr>
                    <p:cNvPr id="85" name="Google Shape;263;p33">
                      <a:extLst>
                        <a:ext uri="{FF2B5EF4-FFF2-40B4-BE49-F238E27FC236}">
                          <a16:creationId xmlns:a16="http://schemas.microsoft.com/office/drawing/2014/main" id="{D1BC5EB1-26E0-4C03-8712-46FF93E107E4}"/>
                        </a:ext>
                      </a:extLst>
                    </p:cNvPr>
                    <p:cNvCxnSpPr>
                      <a:cxnSpLocks/>
                      <a:endCxn id="80" idx="3"/>
                    </p:cNvCxnSpPr>
                    <p:nvPr/>
                  </p:nvCxnSpPr>
                  <p:spPr>
                    <a:xfrm flipV="1">
                      <a:off x="7876662" y="-723132"/>
                      <a:ext cx="184965" cy="97275"/>
                    </a:xfrm>
                    <a:prstGeom prst="straightConnector1">
                      <a:avLst/>
                    </a:prstGeom>
                    <a:noFill/>
                    <a:ln w="9525" cap="flat" cmpd="sng">
                      <a:solidFill>
                        <a:srgbClr val="C27BA0"/>
                      </a:solidFill>
                      <a:prstDash val="solid"/>
                      <a:round/>
                      <a:headEnd type="none" w="med" len="med"/>
                      <a:tailEnd type="none" w="med" len="med"/>
                    </a:ln>
                  </p:spPr>
                </p:cxnSp>
              </p:grpSp>
            </p:grpSp>
            <p:grpSp>
              <p:nvGrpSpPr>
                <p:cNvPr id="33" name="Group 83">
                  <a:extLst>
                    <a:ext uri="{FF2B5EF4-FFF2-40B4-BE49-F238E27FC236}">
                      <a16:creationId xmlns:a16="http://schemas.microsoft.com/office/drawing/2014/main" id="{0BDDCB68-9BF9-4F4C-8615-D05834AC155F}"/>
                    </a:ext>
                  </a:extLst>
                </p:cNvPr>
                <p:cNvGrpSpPr/>
                <p:nvPr/>
              </p:nvGrpSpPr>
              <p:grpSpPr>
                <a:xfrm>
                  <a:off x="10111356" y="1373194"/>
                  <a:ext cx="1318240" cy="1442401"/>
                  <a:chOff x="570037" y="1696364"/>
                  <a:chExt cx="1181126" cy="1292373"/>
                </a:xfrm>
              </p:grpSpPr>
              <p:sp>
                <p:nvSpPr>
                  <p:cNvPr id="70" name="Google Shape;213;p32">
                    <a:extLst>
                      <a:ext uri="{FF2B5EF4-FFF2-40B4-BE49-F238E27FC236}">
                        <a16:creationId xmlns:a16="http://schemas.microsoft.com/office/drawing/2014/main" id="{3ABB61B6-2E14-4C35-AAAC-28139DEB6016}"/>
                      </a:ext>
                    </a:extLst>
                  </p:cNvPr>
                  <p:cNvSpPr/>
                  <p:nvPr/>
                </p:nvSpPr>
                <p:spPr>
                  <a:xfrm>
                    <a:off x="570037" y="1696364"/>
                    <a:ext cx="1181126" cy="790345"/>
                  </a:xfrm>
                  <a:custGeom>
                    <a:avLst/>
                    <a:gdLst>
                      <a:gd name="connsiteX0" fmla="*/ 0 w 1181126"/>
                      <a:gd name="connsiteY0" fmla="*/ 0 h 790345"/>
                      <a:gd name="connsiteX1" fmla="*/ 578752 w 1181126"/>
                      <a:gd name="connsiteY1" fmla="*/ 0 h 790345"/>
                      <a:gd name="connsiteX2" fmla="*/ 1181126 w 1181126"/>
                      <a:gd name="connsiteY2" fmla="*/ 0 h 790345"/>
                      <a:gd name="connsiteX3" fmla="*/ 1181126 w 1181126"/>
                      <a:gd name="connsiteY3" fmla="*/ 387269 h 790345"/>
                      <a:gd name="connsiteX4" fmla="*/ 1181126 w 1181126"/>
                      <a:gd name="connsiteY4" fmla="*/ 790345 h 790345"/>
                      <a:gd name="connsiteX5" fmla="*/ 578752 w 1181126"/>
                      <a:gd name="connsiteY5" fmla="*/ 790345 h 790345"/>
                      <a:gd name="connsiteX6" fmla="*/ 0 w 1181126"/>
                      <a:gd name="connsiteY6" fmla="*/ 790345 h 790345"/>
                      <a:gd name="connsiteX7" fmla="*/ 0 w 1181126"/>
                      <a:gd name="connsiteY7" fmla="*/ 418883 h 790345"/>
                      <a:gd name="connsiteX8" fmla="*/ 0 w 1181126"/>
                      <a:gd name="connsiteY8" fmla="*/ 0 h 79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26" h="790345" fill="none" extrusionOk="0">
                        <a:moveTo>
                          <a:pt x="0" y="0"/>
                        </a:moveTo>
                        <a:cubicBezTo>
                          <a:pt x="247801" y="3040"/>
                          <a:pt x="315992" y="-8637"/>
                          <a:pt x="578752" y="0"/>
                        </a:cubicBezTo>
                        <a:cubicBezTo>
                          <a:pt x="841512" y="8637"/>
                          <a:pt x="971832" y="7956"/>
                          <a:pt x="1181126" y="0"/>
                        </a:cubicBezTo>
                        <a:cubicBezTo>
                          <a:pt x="1182268" y="96523"/>
                          <a:pt x="1181444" y="228761"/>
                          <a:pt x="1181126" y="387269"/>
                        </a:cubicBezTo>
                        <a:cubicBezTo>
                          <a:pt x="1180808" y="545777"/>
                          <a:pt x="1198009" y="662177"/>
                          <a:pt x="1181126" y="790345"/>
                        </a:cubicBezTo>
                        <a:cubicBezTo>
                          <a:pt x="1001133" y="770064"/>
                          <a:pt x="807382" y="762624"/>
                          <a:pt x="578752" y="790345"/>
                        </a:cubicBezTo>
                        <a:cubicBezTo>
                          <a:pt x="350122" y="818066"/>
                          <a:pt x="215312" y="817649"/>
                          <a:pt x="0" y="790345"/>
                        </a:cubicBezTo>
                        <a:cubicBezTo>
                          <a:pt x="-13498" y="672931"/>
                          <a:pt x="-5035" y="536691"/>
                          <a:pt x="0" y="418883"/>
                        </a:cubicBezTo>
                        <a:cubicBezTo>
                          <a:pt x="5035" y="301075"/>
                          <a:pt x="-12559" y="175051"/>
                          <a:pt x="0" y="0"/>
                        </a:cubicBezTo>
                        <a:close/>
                      </a:path>
                      <a:path w="1181126" h="790345" stroke="0" extrusionOk="0">
                        <a:moveTo>
                          <a:pt x="0" y="0"/>
                        </a:moveTo>
                        <a:cubicBezTo>
                          <a:pt x="128222" y="-24332"/>
                          <a:pt x="411693" y="-12066"/>
                          <a:pt x="614186" y="0"/>
                        </a:cubicBezTo>
                        <a:cubicBezTo>
                          <a:pt x="816679" y="12066"/>
                          <a:pt x="1012105" y="11827"/>
                          <a:pt x="1181126" y="0"/>
                        </a:cubicBezTo>
                        <a:cubicBezTo>
                          <a:pt x="1171794" y="119724"/>
                          <a:pt x="1172201" y="261364"/>
                          <a:pt x="1181126" y="403076"/>
                        </a:cubicBezTo>
                        <a:cubicBezTo>
                          <a:pt x="1190051" y="544788"/>
                          <a:pt x="1186940" y="654944"/>
                          <a:pt x="1181126" y="790345"/>
                        </a:cubicBezTo>
                        <a:cubicBezTo>
                          <a:pt x="988479" y="778626"/>
                          <a:pt x="807336" y="772549"/>
                          <a:pt x="590563" y="790345"/>
                        </a:cubicBezTo>
                        <a:cubicBezTo>
                          <a:pt x="373790" y="808141"/>
                          <a:pt x="241470" y="784163"/>
                          <a:pt x="0" y="790345"/>
                        </a:cubicBezTo>
                        <a:cubicBezTo>
                          <a:pt x="-8975" y="666570"/>
                          <a:pt x="-13729" y="515006"/>
                          <a:pt x="0" y="410979"/>
                        </a:cubicBezTo>
                        <a:cubicBezTo>
                          <a:pt x="13729" y="306952"/>
                          <a:pt x="-16220" y="138301"/>
                          <a:pt x="0" y="0"/>
                        </a:cubicBezTo>
                        <a:close/>
                      </a:path>
                    </a:pathLst>
                  </a:custGeom>
                  <a:solidFill>
                    <a:srgbClr val="B3C6E7"/>
                  </a:solidFill>
                  <a:ln w="12700" cap="flat" cmpd="sng">
                    <a:solidFill>
                      <a:schemeClr val="tx1"/>
                    </a:solidFill>
                    <a:prstDash val="solid"/>
                    <a:miter lim="800000"/>
                    <a:headEnd type="none" w="sm" len="sm"/>
                    <a:tailEnd type="none" w="sm" len="sm"/>
                    <a:extLst>
                      <a:ext uri="{C807C97D-BFC1-408E-A445-0C87EB9F89A2}">
                        <ask:lineSketchStyleProps xmlns:ask="http://schemas.microsoft.com/office/drawing/2018/sketchyshapes" sd="3171429329">
                          <a:prstGeom prst="rect">
                            <a:avLst/>
                          </a:prstGeom>
                          <ask:type>
                            <ask:lineSketchFreehand/>
                          </ask:type>
                        </ask:lineSketchStyleProps>
                      </a:ext>
                    </a:extLst>
                  </a:ln>
                </p:spPr>
                <p:txBody>
                  <a:bodyPr spcFirstLastPara="1" wrap="square" lIns="91433" tIns="45700" rIns="91433" bIns="45700" anchor="ctr" anchorCtr="0">
                    <a:noAutofit/>
                  </a:bodyPr>
                  <a:lstStyle/>
                  <a:p>
                    <a:pPr algn="ctr"/>
                    <a:endParaRPr sz="2133">
                      <a:solidFill>
                        <a:schemeClr val="lt1"/>
                      </a:solidFill>
                      <a:latin typeface="Abel" panose="02000506030000020004" pitchFamily="2" charset="0"/>
                      <a:ea typeface="Calibri"/>
                      <a:cs typeface="Calibri"/>
                      <a:sym typeface="Calibri"/>
                    </a:endParaRPr>
                  </a:p>
                </p:txBody>
              </p:sp>
              <p:sp>
                <p:nvSpPr>
                  <p:cNvPr id="71" name="Google Shape;218;p32">
                    <a:extLst>
                      <a:ext uri="{FF2B5EF4-FFF2-40B4-BE49-F238E27FC236}">
                        <a16:creationId xmlns:a16="http://schemas.microsoft.com/office/drawing/2014/main" id="{52D23744-6F54-4632-8168-C231970AFEF9}"/>
                      </a:ext>
                    </a:extLst>
                  </p:cNvPr>
                  <p:cNvSpPr txBox="1"/>
                  <p:nvPr/>
                </p:nvSpPr>
                <p:spPr>
                  <a:xfrm>
                    <a:off x="676024" y="2685433"/>
                    <a:ext cx="926461" cy="303304"/>
                  </a:xfrm>
                  <a:prstGeom prst="rect">
                    <a:avLst/>
                  </a:prstGeom>
                  <a:noFill/>
                  <a:ln>
                    <a:noFill/>
                  </a:ln>
                </p:spPr>
                <p:txBody>
                  <a:bodyPr spcFirstLastPara="1" wrap="square" lIns="91433" tIns="45700" rIns="91433" bIns="45700" anchor="t" anchorCtr="0">
                    <a:spAutoFit/>
                  </a:bodyPr>
                  <a:lstStyle/>
                  <a:p>
                    <a:pPr algn="ctr"/>
                    <a:r>
                      <a:rPr lang="en" sz="1600">
                        <a:solidFill>
                          <a:schemeClr val="dk1"/>
                        </a:solidFill>
                        <a:latin typeface="Abel" panose="02000506030000020004" pitchFamily="2" charset="0"/>
                        <a:ea typeface="Calibri"/>
                        <a:cs typeface="Calibri"/>
                        <a:sym typeface="Calibri"/>
                      </a:rPr>
                      <a:t>time vis</a:t>
                    </a:r>
                    <a:endParaRPr sz="1600">
                      <a:latin typeface="Abel" panose="02000506030000020004" pitchFamily="2" charset="0"/>
                    </a:endParaRPr>
                  </a:p>
                </p:txBody>
              </p:sp>
              <p:cxnSp>
                <p:nvCxnSpPr>
                  <p:cNvPr id="72" name="Google Shape;265;p33">
                    <a:extLst>
                      <a:ext uri="{FF2B5EF4-FFF2-40B4-BE49-F238E27FC236}">
                        <a16:creationId xmlns:a16="http://schemas.microsoft.com/office/drawing/2014/main" id="{F978AF3A-E34F-4EE5-A723-4889D89826B3}"/>
                      </a:ext>
                    </a:extLst>
                  </p:cNvPr>
                  <p:cNvCxnSpPr>
                    <a:cxnSpLocks/>
                    <a:endCxn id="75" idx="6"/>
                  </p:cNvCxnSpPr>
                  <p:nvPr/>
                </p:nvCxnSpPr>
                <p:spPr>
                  <a:xfrm>
                    <a:off x="838766" y="2046740"/>
                    <a:ext cx="633062" cy="3210"/>
                  </a:xfrm>
                  <a:prstGeom prst="straightConnector1">
                    <a:avLst/>
                  </a:prstGeom>
                  <a:noFill/>
                  <a:ln w="9525" cap="flat" cmpd="sng">
                    <a:solidFill>
                      <a:srgbClr val="0B5394"/>
                    </a:solidFill>
                    <a:prstDash val="solid"/>
                    <a:miter lim="800000"/>
                    <a:headEnd type="none" w="sm" len="sm"/>
                    <a:tailEnd type="none" w="sm" len="sm"/>
                  </a:ln>
                </p:spPr>
              </p:cxnSp>
              <p:sp>
                <p:nvSpPr>
                  <p:cNvPr id="73" name="Google Shape;266;p33">
                    <a:extLst>
                      <a:ext uri="{FF2B5EF4-FFF2-40B4-BE49-F238E27FC236}">
                        <a16:creationId xmlns:a16="http://schemas.microsoft.com/office/drawing/2014/main" id="{BF1108CB-2EB5-47F3-A969-9ACD1BFC2BA0}"/>
                      </a:ext>
                    </a:extLst>
                  </p:cNvPr>
                  <p:cNvSpPr/>
                  <p:nvPr/>
                </p:nvSpPr>
                <p:spPr>
                  <a:xfrm>
                    <a:off x="816239" y="1993550"/>
                    <a:ext cx="112800" cy="112800"/>
                  </a:xfrm>
                  <a:prstGeom prst="ellipse">
                    <a:avLst/>
                  </a:prstGeom>
                  <a:solidFill>
                    <a:srgbClr val="B3C6E7"/>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74" name="Google Shape;267;p33">
                    <a:extLst>
                      <a:ext uri="{FF2B5EF4-FFF2-40B4-BE49-F238E27FC236}">
                        <a16:creationId xmlns:a16="http://schemas.microsoft.com/office/drawing/2014/main" id="{EC134345-301E-4E64-BB7D-B0153431EEFA}"/>
                      </a:ext>
                    </a:extLst>
                  </p:cNvPr>
                  <p:cNvSpPr/>
                  <p:nvPr/>
                </p:nvSpPr>
                <p:spPr>
                  <a:xfrm>
                    <a:off x="1139255" y="1993550"/>
                    <a:ext cx="112800" cy="112800"/>
                  </a:xfrm>
                  <a:prstGeom prst="triangle">
                    <a:avLst/>
                  </a:prstGeom>
                  <a:solidFill>
                    <a:srgbClr val="B3C6E7"/>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75" name="Google Shape;269;p33">
                    <a:extLst>
                      <a:ext uri="{FF2B5EF4-FFF2-40B4-BE49-F238E27FC236}">
                        <a16:creationId xmlns:a16="http://schemas.microsoft.com/office/drawing/2014/main" id="{2B04AB63-786A-41F4-BFFB-8CFA16CA3BA9}"/>
                      </a:ext>
                    </a:extLst>
                  </p:cNvPr>
                  <p:cNvSpPr/>
                  <p:nvPr/>
                </p:nvSpPr>
                <p:spPr>
                  <a:xfrm>
                    <a:off x="1359028" y="1993550"/>
                    <a:ext cx="112800" cy="112800"/>
                  </a:xfrm>
                  <a:prstGeom prst="ellipse">
                    <a:avLst/>
                  </a:prstGeom>
                  <a:solidFill>
                    <a:srgbClr val="B3C6E7"/>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grpSp>
            <p:grpSp>
              <p:nvGrpSpPr>
                <p:cNvPr id="34" name="Group 82">
                  <a:extLst>
                    <a:ext uri="{FF2B5EF4-FFF2-40B4-BE49-F238E27FC236}">
                      <a16:creationId xmlns:a16="http://schemas.microsoft.com/office/drawing/2014/main" id="{CE835DF0-3054-4B13-9C88-42B052195111}"/>
                    </a:ext>
                  </a:extLst>
                </p:cNvPr>
                <p:cNvGrpSpPr/>
                <p:nvPr/>
              </p:nvGrpSpPr>
              <p:grpSpPr>
                <a:xfrm>
                  <a:off x="6925038" y="1373195"/>
                  <a:ext cx="1318240" cy="1434928"/>
                  <a:chOff x="1469633" y="645070"/>
                  <a:chExt cx="1181126" cy="1285676"/>
                </a:xfrm>
              </p:grpSpPr>
              <p:sp>
                <p:nvSpPr>
                  <p:cNvPr id="62" name="Google Shape;211;p32">
                    <a:extLst>
                      <a:ext uri="{FF2B5EF4-FFF2-40B4-BE49-F238E27FC236}">
                        <a16:creationId xmlns:a16="http://schemas.microsoft.com/office/drawing/2014/main" id="{40FDF08E-96F5-4B08-A7A1-D38B40A2D1A8}"/>
                      </a:ext>
                    </a:extLst>
                  </p:cNvPr>
                  <p:cNvSpPr/>
                  <p:nvPr/>
                </p:nvSpPr>
                <p:spPr>
                  <a:xfrm>
                    <a:off x="1469633" y="645070"/>
                    <a:ext cx="1181126" cy="790345"/>
                  </a:xfrm>
                  <a:custGeom>
                    <a:avLst/>
                    <a:gdLst>
                      <a:gd name="connsiteX0" fmla="*/ 0 w 1181126"/>
                      <a:gd name="connsiteY0" fmla="*/ 0 h 790345"/>
                      <a:gd name="connsiteX1" fmla="*/ 614186 w 1181126"/>
                      <a:gd name="connsiteY1" fmla="*/ 0 h 790345"/>
                      <a:gd name="connsiteX2" fmla="*/ 1181126 w 1181126"/>
                      <a:gd name="connsiteY2" fmla="*/ 0 h 790345"/>
                      <a:gd name="connsiteX3" fmla="*/ 1181126 w 1181126"/>
                      <a:gd name="connsiteY3" fmla="*/ 379366 h 790345"/>
                      <a:gd name="connsiteX4" fmla="*/ 1181126 w 1181126"/>
                      <a:gd name="connsiteY4" fmla="*/ 790345 h 790345"/>
                      <a:gd name="connsiteX5" fmla="*/ 614186 w 1181126"/>
                      <a:gd name="connsiteY5" fmla="*/ 790345 h 790345"/>
                      <a:gd name="connsiteX6" fmla="*/ 0 w 1181126"/>
                      <a:gd name="connsiteY6" fmla="*/ 790345 h 790345"/>
                      <a:gd name="connsiteX7" fmla="*/ 0 w 1181126"/>
                      <a:gd name="connsiteY7" fmla="*/ 410979 h 790345"/>
                      <a:gd name="connsiteX8" fmla="*/ 0 w 1181126"/>
                      <a:gd name="connsiteY8" fmla="*/ 0 h 79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26" h="790345" fill="none" extrusionOk="0">
                        <a:moveTo>
                          <a:pt x="0" y="0"/>
                        </a:moveTo>
                        <a:cubicBezTo>
                          <a:pt x="206285" y="3764"/>
                          <a:pt x="380827" y="-10922"/>
                          <a:pt x="614186" y="0"/>
                        </a:cubicBezTo>
                        <a:cubicBezTo>
                          <a:pt x="847545" y="10922"/>
                          <a:pt x="981386" y="-22587"/>
                          <a:pt x="1181126" y="0"/>
                        </a:cubicBezTo>
                        <a:cubicBezTo>
                          <a:pt x="1168212" y="153797"/>
                          <a:pt x="1177742" y="300411"/>
                          <a:pt x="1181126" y="379366"/>
                        </a:cubicBezTo>
                        <a:cubicBezTo>
                          <a:pt x="1184510" y="458321"/>
                          <a:pt x="1186108" y="685758"/>
                          <a:pt x="1181126" y="790345"/>
                        </a:cubicBezTo>
                        <a:cubicBezTo>
                          <a:pt x="932166" y="777186"/>
                          <a:pt x="872271" y="767250"/>
                          <a:pt x="614186" y="790345"/>
                        </a:cubicBezTo>
                        <a:cubicBezTo>
                          <a:pt x="356101" y="813440"/>
                          <a:pt x="162974" y="767827"/>
                          <a:pt x="0" y="790345"/>
                        </a:cubicBezTo>
                        <a:cubicBezTo>
                          <a:pt x="-15216" y="700015"/>
                          <a:pt x="5914" y="519665"/>
                          <a:pt x="0" y="410979"/>
                        </a:cubicBezTo>
                        <a:cubicBezTo>
                          <a:pt x="-5914" y="302293"/>
                          <a:pt x="9144" y="130222"/>
                          <a:pt x="0" y="0"/>
                        </a:cubicBezTo>
                        <a:close/>
                      </a:path>
                      <a:path w="1181126" h="790345" stroke="0" extrusionOk="0">
                        <a:moveTo>
                          <a:pt x="0" y="0"/>
                        </a:moveTo>
                        <a:cubicBezTo>
                          <a:pt x="161861" y="-28032"/>
                          <a:pt x="356841" y="8954"/>
                          <a:pt x="614186" y="0"/>
                        </a:cubicBezTo>
                        <a:cubicBezTo>
                          <a:pt x="871531" y="-8954"/>
                          <a:pt x="1017324" y="-23348"/>
                          <a:pt x="1181126" y="0"/>
                        </a:cubicBezTo>
                        <a:cubicBezTo>
                          <a:pt x="1181417" y="153782"/>
                          <a:pt x="1174742" y="232395"/>
                          <a:pt x="1181126" y="403076"/>
                        </a:cubicBezTo>
                        <a:cubicBezTo>
                          <a:pt x="1187510" y="573757"/>
                          <a:pt x="1164619" y="693280"/>
                          <a:pt x="1181126" y="790345"/>
                        </a:cubicBezTo>
                        <a:cubicBezTo>
                          <a:pt x="1061796" y="808653"/>
                          <a:pt x="830146" y="761454"/>
                          <a:pt x="602374" y="790345"/>
                        </a:cubicBezTo>
                        <a:cubicBezTo>
                          <a:pt x="374602" y="819236"/>
                          <a:pt x="268875" y="775930"/>
                          <a:pt x="0" y="790345"/>
                        </a:cubicBezTo>
                        <a:cubicBezTo>
                          <a:pt x="5521" y="619748"/>
                          <a:pt x="-11842" y="517026"/>
                          <a:pt x="0" y="410979"/>
                        </a:cubicBezTo>
                        <a:cubicBezTo>
                          <a:pt x="11842" y="304932"/>
                          <a:pt x="-6678" y="156632"/>
                          <a:pt x="0" y="0"/>
                        </a:cubicBezTo>
                        <a:close/>
                      </a:path>
                    </a:pathLst>
                  </a:custGeom>
                  <a:solidFill>
                    <a:schemeClr val="accent4">
                      <a:lumMod val="20000"/>
                      <a:lumOff val="80000"/>
                    </a:schemeClr>
                  </a:solidFill>
                  <a:ln w="12700" cap="flat" cmpd="sng">
                    <a:solidFill>
                      <a:schemeClr val="tx1"/>
                    </a:solidFill>
                    <a:prstDash val="solid"/>
                    <a:miter lim="800000"/>
                    <a:headEnd type="none" w="sm" len="sm"/>
                    <a:tailEnd type="none" w="sm" len="sm"/>
                    <a:extLst>
                      <a:ext uri="{C807C97D-BFC1-408E-A445-0C87EB9F89A2}">
                        <ask:lineSketchStyleProps xmlns:ask="http://schemas.microsoft.com/office/drawing/2018/sketchyshapes" sd="3133866583">
                          <a:prstGeom prst="rect">
                            <a:avLst/>
                          </a:prstGeom>
                          <ask:type>
                            <ask:lineSketchFreehand/>
                          </ask:type>
                        </ask:lineSketchStyleProps>
                      </a:ext>
                    </a:extLst>
                  </a:ln>
                </p:spPr>
                <p:txBody>
                  <a:bodyPr spcFirstLastPara="1" wrap="square" lIns="91433" tIns="45700" rIns="91433" bIns="45700" anchor="ctr" anchorCtr="0">
                    <a:noAutofit/>
                  </a:bodyPr>
                  <a:lstStyle/>
                  <a:p>
                    <a:pPr algn="ctr"/>
                    <a:endParaRPr sz="2133">
                      <a:solidFill>
                        <a:schemeClr val="lt1"/>
                      </a:solidFill>
                      <a:latin typeface="Abel" panose="02000506030000020004" pitchFamily="2" charset="0"/>
                      <a:ea typeface="Calibri"/>
                      <a:cs typeface="Calibri"/>
                      <a:sym typeface="Calibri"/>
                    </a:endParaRPr>
                  </a:p>
                </p:txBody>
              </p:sp>
              <p:sp>
                <p:nvSpPr>
                  <p:cNvPr id="63" name="Google Shape;216;p32">
                    <a:extLst>
                      <a:ext uri="{FF2B5EF4-FFF2-40B4-BE49-F238E27FC236}">
                        <a16:creationId xmlns:a16="http://schemas.microsoft.com/office/drawing/2014/main" id="{6180AE18-07DA-4ED1-8242-8FB3A8C3D4EF}"/>
                      </a:ext>
                    </a:extLst>
                  </p:cNvPr>
                  <p:cNvSpPr txBox="1"/>
                  <p:nvPr/>
                </p:nvSpPr>
                <p:spPr>
                  <a:xfrm>
                    <a:off x="1623439" y="1627442"/>
                    <a:ext cx="873514" cy="303304"/>
                  </a:xfrm>
                  <a:prstGeom prst="rect">
                    <a:avLst/>
                  </a:prstGeom>
                  <a:noFill/>
                  <a:ln>
                    <a:noFill/>
                  </a:ln>
                </p:spPr>
                <p:txBody>
                  <a:bodyPr spcFirstLastPara="1" wrap="square" lIns="91433" tIns="45700" rIns="91433" bIns="45700" anchor="t" anchorCtr="0">
                    <a:spAutoFit/>
                  </a:bodyPr>
                  <a:lstStyle/>
                  <a:p>
                    <a:pPr algn="ctr"/>
                    <a:r>
                      <a:rPr lang="en" sz="1600">
                        <a:solidFill>
                          <a:schemeClr val="dk1"/>
                        </a:solidFill>
                        <a:latin typeface="Abel" panose="02000506030000020004" pitchFamily="2" charset="0"/>
                        <a:ea typeface="Calibri"/>
                        <a:cs typeface="Calibri"/>
                        <a:sym typeface="Calibri"/>
                      </a:rPr>
                      <a:t>stat vis</a:t>
                    </a:r>
                    <a:endParaRPr sz="1600">
                      <a:latin typeface="Abel" panose="02000506030000020004" pitchFamily="2" charset="0"/>
                    </a:endParaRPr>
                  </a:p>
                </p:txBody>
              </p:sp>
              <p:sp>
                <p:nvSpPr>
                  <p:cNvPr id="64" name="Google Shape;266;p33">
                    <a:extLst>
                      <a:ext uri="{FF2B5EF4-FFF2-40B4-BE49-F238E27FC236}">
                        <a16:creationId xmlns:a16="http://schemas.microsoft.com/office/drawing/2014/main" id="{B1015ED1-BF53-4BAD-9F20-9B2B0B9228B7}"/>
                      </a:ext>
                    </a:extLst>
                  </p:cNvPr>
                  <p:cNvSpPr/>
                  <p:nvPr/>
                </p:nvSpPr>
                <p:spPr>
                  <a:xfrm>
                    <a:off x="1643920" y="825094"/>
                    <a:ext cx="77751" cy="77751"/>
                  </a:xfrm>
                  <a:prstGeom prst="rect">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5" name="Google Shape;266;p33">
                    <a:extLst>
                      <a:ext uri="{FF2B5EF4-FFF2-40B4-BE49-F238E27FC236}">
                        <a16:creationId xmlns:a16="http://schemas.microsoft.com/office/drawing/2014/main" id="{3E6D6889-A650-40C2-8F69-450470E2D88C}"/>
                      </a:ext>
                    </a:extLst>
                  </p:cNvPr>
                  <p:cNvSpPr/>
                  <p:nvPr/>
                </p:nvSpPr>
                <p:spPr>
                  <a:xfrm>
                    <a:off x="1643920" y="1014571"/>
                    <a:ext cx="77751" cy="77751"/>
                  </a:xfrm>
                  <a:prstGeom prst="ellipse">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6" name="Google Shape;266;p33">
                    <a:extLst>
                      <a:ext uri="{FF2B5EF4-FFF2-40B4-BE49-F238E27FC236}">
                        <a16:creationId xmlns:a16="http://schemas.microsoft.com/office/drawing/2014/main" id="{266613FA-AF69-4105-83B7-B0E8149870DF}"/>
                      </a:ext>
                    </a:extLst>
                  </p:cNvPr>
                  <p:cNvSpPr/>
                  <p:nvPr/>
                </p:nvSpPr>
                <p:spPr>
                  <a:xfrm>
                    <a:off x="1871753" y="822337"/>
                    <a:ext cx="492934" cy="77751"/>
                  </a:xfrm>
                  <a:prstGeom prst="rect">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7" name="Google Shape;266;p33">
                    <a:extLst>
                      <a:ext uri="{FF2B5EF4-FFF2-40B4-BE49-F238E27FC236}">
                        <a16:creationId xmlns:a16="http://schemas.microsoft.com/office/drawing/2014/main" id="{0BC876AC-0017-42EF-A9B4-EE734F9D3163}"/>
                      </a:ext>
                    </a:extLst>
                  </p:cNvPr>
                  <p:cNvSpPr/>
                  <p:nvPr/>
                </p:nvSpPr>
                <p:spPr>
                  <a:xfrm>
                    <a:off x="1635091" y="1179508"/>
                    <a:ext cx="96525" cy="96525"/>
                  </a:xfrm>
                  <a:prstGeom prst="triangle">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8" name="Google Shape;266;p33">
                    <a:extLst>
                      <a:ext uri="{FF2B5EF4-FFF2-40B4-BE49-F238E27FC236}">
                        <a16:creationId xmlns:a16="http://schemas.microsoft.com/office/drawing/2014/main" id="{D3CB224F-C960-4B9A-AB8B-BE1BA1DDC86A}"/>
                      </a:ext>
                    </a:extLst>
                  </p:cNvPr>
                  <p:cNvSpPr/>
                  <p:nvPr/>
                </p:nvSpPr>
                <p:spPr>
                  <a:xfrm>
                    <a:off x="1871754" y="1010464"/>
                    <a:ext cx="203639" cy="77751"/>
                  </a:xfrm>
                  <a:prstGeom prst="rect">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9" name="Google Shape;266;p33">
                    <a:extLst>
                      <a:ext uri="{FF2B5EF4-FFF2-40B4-BE49-F238E27FC236}">
                        <a16:creationId xmlns:a16="http://schemas.microsoft.com/office/drawing/2014/main" id="{2798B886-6AEF-4A87-997F-2045CC31AA0F}"/>
                      </a:ext>
                    </a:extLst>
                  </p:cNvPr>
                  <p:cNvSpPr/>
                  <p:nvPr/>
                </p:nvSpPr>
                <p:spPr>
                  <a:xfrm>
                    <a:off x="1871753" y="1188895"/>
                    <a:ext cx="307491" cy="77751"/>
                  </a:xfrm>
                  <a:prstGeom prst="rect">
                    <a:avLst/>
                  </a:prstGeom>
                  <a:solidFill>
                    <a:schemeClr val="accent4">
                      <a:lumMod val="40000"/>
                      <a:lumOff val="60000"/>
                    </a:schemeClr>
                  </a:solidFill>
                  <a:ln w="9525" cap="flat" cmpd="sng">
                    <a:solidFill>
                      <a:srgbClr val="80715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grpSp>
            <p:grpSp>
              <p:nvGrpSpPr>
                <p:cNvPr id="35" name="Group 87">
                  <a:extLst>
                    <a:ext uri="{FF2B5EF4-FFF2-40B4-BE49-F238E27FC236}">
                      <a16:creationId xmlns:a16="http://schemas.microsoft.com/office/drawing/2014/main" id="{A8E887FF-6A4F-43DD-AA42-B477AC3E597A}"/>
                    </a:ext>
                  </a:extLst>
                </p:cNvPr>
                <p:cNvGrpSpPr/>
                <p:nvPr/>
              </p:nvGrpSpPr>
              <p:grpSpPr>
                <a:xfrm>
                  <a:off x="5386688" y="1389227"/>
                  <a:ext cx="1318241" cy="1399247"/>
                  <a:chOff x="5703403" y="645070"/>
                  <a:chExt cx="1181126" cy="1253706"/>
                </a:xfrm>
              </p:grpSpPr>
              <p:sp>
                <p:nvSpPr>
                  <p:cNvPr id="56" name="Google Shape;215;p32">
                    <a:extLst>
                      <a:ext uri="{FF2B5EF4-FFF2-40B4-BE49-F238E27FC236}">
                        <a16:creationId xmlns:a16="http://schemas.microsoft.com/office/drawing/2014/main" id="{835B7987-FDE9-4376-9776-BA80B28EAE78}"/>
                      </a:ext>
                    </a:extLst>
                  </p:cNvPr>
                  <p:cNvSpPr/>
                  <p:nvPr/>
                </p:nvSpPr>
                <p:spPr>
                  <a:xfrm>
                    <a:off x="5703403" y="645070"/>
                    <a:ext cx="1181126" cy="790345"/>
                  </a:xfrm>
                  <a:custGeom>
                    <a:avLst/>
                    <a:gdLst>
                      <a:gd name="connsiteX0" fmla="*/ 0 w 1181126"/>
                      <a:gd name="connsiteY0" fmla="*/ 0 h 790345"/>
                      <a:gd name="connsiteX1" fmla="*/ 590563 w 1181126"/>
                      <a:gd name="connsiteY1" fmla="*/ 0 h 790345"/>
                      <a:gd name="connsiteX2" fmla="*/ 1181126 w 1181126"/>
                      <a:gd name="connsiteY2" fmla="*/ 0 h 790345"/>
                      <a:gd name="connsiteX3" fmla="*/ 1181126 w 1181126"/>
                      <a:gd name="connsiteY3" fmla="*/ 379366 h 790345"/>
                      <a:gd name="connsiteX4" fmla="*/ 1181126 w 1181126"/>
                      <a:gd name="connsiteY4" fmla="*/ 790345 h 790345"/>
                      <a:gd name="connsiteX5" fmla="*/ 590563 w 1181126"/>
                      <a:gd name="connsiteY5" fmla="*/ 790345 h 790345"/>
                      <a:gd name="connsiteX6" fmla="*/ 0 w 1181126"/>
                      <a:gd name="connsiteY6" fmla="*/ 790345 h 790345"/>
                      <a:gd name="connsiteX7" fmla="*/ 0 w 1181126"/>
                      <a:gd name="connsiteY7" fmla="*/ 410979 h 790345"/>
                      <a:gd name="connsiteX8" fmla="*/ 0 w 1181126"/>
                      <a:gd name="connsiteY8" fmla="*/ 0 h 79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26" h="790345" fill="none" extrusionOk="0">
                        <a:moveTo>
                          <a:pt x="0" y="0"/>
                        </a:moveTo>
                        <a:cubicBezTo>
                          <a:pt x="275675" y="-11048"/>
                          <a:pt x="461736" y="-8372"/>
                          <a:pt x="590563" y="0"/>
                        </a:cubicBezTo>
                        <a:cubicBezTo>
                          <a:pt x="719390" y="8372"/>
                          <a:pt x="1022331" y="-22991"/>
                          <a:pt x="1181126" y="0"/>
                        </a:cubicBezTo>
                        <a:cubicBezTo>
                          <a:pt x="1169953" y="179116"/>
                          <a:pt x="1162197" y="193293"/>
                          <a:pt x="1181126" y="379366"/>
                        </a:cubicBezTo>
                        <a:cubicBezTo>
                          <a:pt x="1200055" y="565439"/>
                          <a:pt x="1172035" y="628627"/>
                          <a:pt x="1181126" y="790345"/>
                        </a:cubicBezTo>
                        <a:cubicBezTo>
                          <a:pt x="1002359" y="805994"/>
                          <a:pt x="803904" y="792784"/>
                          <a:pt x="590563" y="790345"/>
                        </a:cubicBezTo>
                        <a:cubicBezTo>
                          <a:pt x="377222" y="787906"/>
                          <a:pt x="140905" y="768482"/>
                          <a:pt x="0" y="790345"/>
                        </a:cubicBezTo>
                        <a:cubicBezTo>
                          <a:pt x="-9737" y="701560"/>
                          <a:pt x="10890" y="594237"/>
                          <a:pt x="0" y="410979"/>
                        </a:cubicBezTo>
                        <a:cubicBezTo>
                          <a:pt x="-10890" y="227721"/>
                          <a:pt x="16997" y="98446"/>
                          <a:pt x="0" y="0"/>
                        </a:cubicBezTo>
                        <a:close/>
                      </a:path>
                      <a:path w="1181126" h="790345" stroke="0" extrusionOk="0">
                        <a:moveTo>
                          <a:pt x="0" y="0"/>
                        </a:moveTo>
                        <a:cubicBezTo>
                          <a:pt x="172884" y="-7238"/>
                          <a:pt x="336229" y="-25024"/>
                          <a:pt x="555129" y="0"/>
                        </a:cubicBezTo>
                        <a:cubicBezTo>
                          <a:pt x="774029" y="25024"/>
                          <a:pt x="956750" y="13857"/>
                          <a:pt x="1181126" y="0"/>
                        </a:cubicBezTo>
                        <a:cubicBezTo>
                          <a:pt x="1169456" y="140093"/>
                          <a:pt x="1170745" y="250989"/>
                          <a:pt x="1181126" y="395173"/>
                        </a:cubicBezTo>
                        <a:cubicBezTo>
                          <a:pt x="1191507" y="539357"/>
                          <a:pt x="1175292" y="603109"/>
                          <a:pt x="1181126" y="790345"/>
                        </a:cubicBezTo>
                        <a:cubicBezTo>
                          <a:pt x="1004698" y="777245"/>
                          <a:pt x="752600" y="770993"/>
                          <a:pt x="590563" y="790345"/>
                        </a:cubicBezTo>
                        <a:cubicBezTo>
                          <a:pt x="428526" y="809697"/>
                          <a:pt x="204156" y="787518"/>
                          <a:pt x="0" y="790345"/>
                        </a:cubicBezTo>
                        <a:cubicBezTo>
                          <a:pt x="-14325" y="703655"/>
                          <a:pt x="18453" y="532786"/>
                          <a:pt x="0" y="403076"/>
                        </a:cubicBezTo>
                        <a:cubicBezTo>
                          <a:pt x="-18453" y="273366"/>
                          <a:pt x="-17348" y="121950"/>
                          <a:pt x="0" y="0"/>
                        </a:cubicBezTo>
                        <a:close/>
                      </a:path>
                    </a:pathLst>
                  </a:custGeom>
                  <a:solidFill>
                    <a:srgbClr val="FACF90"/>
                  </a:solidFill>
                  <a:ln w="12700" cap="flat" cmpd="sng">
                    <a:solidFill>
                      <a:schemeClr val="tx1"/>
                    </a:solidFill>
                    <a:prstDash val="solid"/>
                    <a:miter lim="800000"/>
                    <a:headEnd type="none" w="sm" len="sm"/>
                    <a:tailEnd type="none" w="sm" len="sm"/>
                    <a:extLst>
                      <a:ext uri="{C807C97D-BFC1-408E-A445-0C87EB9F89A2}">
                        <ask:lineSketchStyleProps xmlns:ask="http://schemas.microsoft.com/office/drawing/2018/sketchyshapes" sd="2858865258">
                          <a:prstGeom prst="rect">
                            <a:avLst/>
                          </a:prstGeom>
                          <ask:type>
                            <ask:lineSketchFreehand/>
                          </ask:type>
                        </ask:lineSketchStyleProps>
                      </a:ext>
                    </a:extLst>
                  </a:ln>
                </p:spPr>
                <p:txBody>
                  <a:bodyPr spcFirstLastPara="1" wrap="square" lIns="91433" tIns="45700" rIns="91433" bIns="45700" anchor="ctr" anchorCtr="0">
                    <a:noAutofit/>
                  </a:bodyPr>
                  <a:lstStyle/>
                  <a:p>
                    <a:pPr algn="ctr"/>
                    <a:endParaRPr sz="2133">
                      <a:solidFill>
                        <a:schemeClr val="lt1"/>
                      </a:solidFill>
                      <a:latin typeface="Abel" panose="02000506030000020004" pitchFamily="2" charset="0"/>
                      <a:ea typeface="Calibri"/>
                      <a:cs typeface="Calibri"/>
                      <a:sym typeface="Calibri"/>
                    </a:endParaRPr>
                  </a:p>
                </p:txBody>
              </p:sp>
              <p:sp>
                <p:nvSpPr>
                  <p:cNvPr id="57" name="Google Shape;220;p32">
                    <a:extLst>
                      <a:ext uri="{FF2B5EF4-FFF2-40B4-BE49-F238E27FC236}">
                        <a16:creationId xmlns:a16="http://schemas.microsoft.com/office/drawing/2014/main" id="{0B2B4472-3694-4E80-8CCC-CBD74495F894}"/>
                      </a:ext>
                    </a:extLst>
                  </p:cNvPr>
                  <p:cNvSpPr txBox="1"/>
                  <p:nvPr/>
                </p:nvSpPr>
                <p:spPr>
                  <a:xfrm>
                    <a:off x="5868651" y="1595472"/>
                    <a:ext cx="840281" cy="303304"/>
                  </a:xfrm>
                  <a:prstGeom prst="rect">
                    <a:avLst/>
                  </a:prstGeom>
                  <a:noFill/>
                  <a:ln>
                    <a:noFill/>
                  </a:ln>
                </p:spPr>
                <p:txBody>
                  <a:bodyPr spcFirstLastPara="1" wrap="square" lIns="91433" tIns="45700" rIns="91433" bIns="45700" anchor="t" anchorCtr="0">
                    <a:spAutoFit/>
                  </a:bodyPr>
                  <a:lstStyle/>
                  <a:p>
                    <a:pPr algn="ctr"/>
                    <a:r>
                      <a:rPr lang="en" sz="1600">
                        <a:solidFill>
                          <a:schemeClr val="dk1"/>
                        </a:solidFill>
                        <a:latin typeface="Abel" panose="02000506030000020004" pitchFamily="2" charset="0"/>
                        <a:ea typeface="Calibri"/>
                        <a:cs typeface="Calibri"/>
                        <a:sym typeface="Calibri"/>
                      </a:rPr>
                      <a:t>set vis</a:t>
                    </a:r>
                    <a:endParaRPr sz="1600">
                      <a:latin typeface="Abel" panose="02000506030000020004" pitchFamily="2" charset="0"/>
                    </a:endParaRPr>
                  </a:p>
                </p:txBody>
              </p:sp>
              <p:sp>
                <p:nvSpPr>
                  <p:cNvPr id="58" name="Google Shape;283;p33">
                    <a:extLst>
                      <a:ext uri="{FF2B5EF4-FFF2-40B4-BE49-F238E27FC236}">
                        <a16:creationId xmlns:a16="http://schemas.microsoft.com/office/drawing/2014/main" id="{2C303016-C63A-49E3-B9D1-DDA68EA7D27D}"/>
                      </a:ext>
                    </a:extLst>
                  </p:cNvPr>
                  <p:cNvSpPr/>
                  <p:nvPr/>
                </p:nvSpPr>
                <p:spPr>
                  <a:xfrm>
                    <a:off x="5957637" y="771609"/>
                    <a:ext cx="451587" cy="600400"/>
                  </a:xfrm>
                  <a:prstGeom prst="ellipse">
                    <a:avLst/>
                  </a:prstGeom>
                  <a:no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59" name="Google Shape;279;p33">
                    <a:extLst>
                      <a:ext uri="{FF2B5EF4-FFF2-40B4-BE49-F238E27FC236}">
                        <a16:creationId xmlns:a16="http://schemas.microsoft.com/office/drawing/2014/main" id="{1B94B508-FA89-4FCA-B770-3838CD9A3445}"/>
                      </a:ext>
                    </a:extLst>
                  </p:cNvPr>
                  <p:cNvSpPr/>
                  <p:nvPr/>
                </p:nvSpPr>
                <p:spPr>
                  <a:xfrm>
                    <a:off x="6118370" y="1080057"/>
                    <a:ext cx="112800" cy="112800"/>
                  </a:xfrm>
                  <a:prstGeom prst="ellipse">
                    <a:avLst/>
                  </a:prstGeom>
                  <a:no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0" name="Google Shape;279;p33">
                    <a:extLst>
                      <a:ext uri="{FF2B5EF4-FFF2-40B4-BE49-F238E27FC236}">
                        <a16:creationId xmlns:a16="http://schemas.microsoft.com/office/drawing/2014/main" id="{B9646041-2FC2-4823-B956-BE6E0BD31DA4}"/>
                      </a:ext>
                    </a:extLst>
                  </p:cNvPr>
                  <p:cNvSpPr/>
                  <p:nvPr/>
                </p:nvSpPr>
                <p:spPr>
                  <a:xfrm>
                    <a:off x="6154852" y="909371"/>
                    <a:ext cx="112800" cy="112800"/>
                  </a:xfrm>
                  <a:prstGeom prst="ellipse">
                    <a:avLst/>
                  </a:prstGeom>
                  <a:no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61" name="Google Shape;279;p33">
                    <a:extLst>
                      <a:ext uri="{FF2B5EF4-FFF2-40B4-BE49-F238E27FC236}">
                        <a16:creationId xmlns:a16="http://schemas.microsoft.com/office/drawing/2014/main" id="{A14F9469-84E8-4822-852F-04546150D5A2}"/>
                      </a:ext>
                    </a:extLst>
                  </p:cNvPr>
                  <p:cNvSpPr/>
                  <p:nvPr/>
                </p:nvSpPr>
                <p:spPr>
                  <a:xfrm>
                    <a:off x="6536371" y="903764"/>
                    <a:ext cx="138798" cy="101231"/>
                  </a:xfrm>
                  <a:prstGeom prst="triangle">
                    <a:avLst/>
                  </a:prstGeom>
                  <a:noFill/>
                  <a:ln w="9525" cap="flat" cmpd="sng">
                    <a:solidFill>
                      <a:srgbClr val="B45F06"/>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grpSp>
            <p:grpSp>
              <p:nvGrpSpPr>
                <p:cNvPr id="36" name="Group 84">
                  <a:extLst>
                    <a:ext uri="{FF2B5EF4-FFF2-40B4-BE49-F238E27FC236}">
                      <a16:creationId xmlns:a16="http://schemas.microsoft.com/office/drawing/2014/main" id="{614A59C4-5A6B-4C94-954B-52427BA839AB}"/>
                    </a:ext>
                  </a:extLst>
                </p:cNvPr>
                <p:cNvGrpSpPr/>
                <p:nvPr/>
              </p:nvGrpSpPr>
              <p:grpSpPr>
                <a:xfrm>
                  <a:off x="8498505" y="1373195"/>
                  <a:ext cx="1318241" cy="1442400"/>
                  <a:chOff x="4301359" y="645070"/>
                  <a:chExt cx="1181126" cy="1292371"/>
                </a:xfrm>
              </p:grpSpPr>
              <p:sp>
                <p:nvSpPr>
                  <p:cNvPr id="37" name="Google Shape;212;p32">
                    <a:extLst>
                      <a:ext uri="{FF2B5EF4-FFF2-40B4-BE49-F238E27FC236}">
                        <a16:creationId xmlns:a16="http://schemas.microsoft.com/office/drawing/2014/main" id="{38AE4473-AA1B-491D-8B31-3FE824473016}"/>
                      </a:ext>
                    </a:extLst>
                  </p:cNvPr>
                  <p:cNvSpPr/>
                  <p:nvPr/>
                </p:nvSpPr>
                <p:spPr>
                  <a:xfrm>
                    <a:off x="4301359" y="645070"/>
                    <a:ext cx="1181126" cy="790345"/>
                  </a:xfrm>
                  <a:custGeom>
                    <a:avLst/>
                    <a:gdLst>
                      <a:gd name="connsiteX0" fmla="*/ 0 w 1181126"/>
                      <a:gd name="connsiteY0" fmla="*/ 0 h 790345"/>
                      <a:gd name="connsiteX1" fmla="*/ 578752 w 1181126"/>
                      <a:gd name="connsiteY1" fmla="*/ 0 h 790345"/>
                      <a:gd name="connsiteX2" fmla="*/ 1181126 w 1181126"/>
                      <a:gd name="connsiteY2" fmla="*/ 0 h 790345"/>
                      <a:gd name="connsiteX3" fmla="*/ 1181126 w 1181126"/>
                      <a:gd name="connsiteY3" fmla="*/ 387269 h 790345"/>
                      <a:gd name="connsiteX4" fmla="*/ 1181126 w 1181126"/>
                      <a:gd name="connsiteY4" fmla="*/ 790345 h 790345"/>
                      <a:gd name="connsiteX5" fmla="*/ 590563 w 1181126"/>
                      <a:gd name="connsiteY5" fmla="*/ 790345 h 790345"/>
                      <a:gd name="connsiteX6" fmla="*/ 0 w 1181126"/>
                      <a:gd name="connsiteY6" fmla="*/ 790345 h 790345"/>
                      <a:gd name="connsiteX7" fmla="*/ 0 w 1181126"/>
                      <a:gd name="connsiteY7" fmla="*/ 410979 h 790345"/>
                      <a:gd name="connsiteX8" fmla="*/ 0 w 1181126"/>
                      <a:gd name="connsiteY8" fmla="*/ 0 h 79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126" h="790345" fill="none" extrusionOk="0">
                        <a:moveTo>
                          <a:pt x="0" y="0"/>
                        </a:moveTo>
                        <a:cubicBezTo>
                          <a:pt x="160865" y="25405"/>
                          <a:pt x="311788" y="-6587"/>
                          <a:pt x="578752" y="0"/>
                        </a:cubicBezTo>
                        <a:cubicBezTo>
                          <a:pt x="845716" y="6587"/>
                          <a:pt x="932654" y="16217"/>
                          <a:pt x="1181126" y="0"/>
                        </a:cubicBezTo>
                        <a:cubicBezTo>
                          <a:pt x="1190178" y="89879"/>
                          <a:pt x="1196978" y="284771"/>
                          <a:pt x="1181126" y="387269"/>
                        </a:cubicBezTo>
                        <a:cubicBezTo>
                          <a:pt x="1165274" y="489767"/>
                          <a:pt x="1169387" y="628505"/>
                          <a:pt x="1181126" y="790345"/>
                        </a:cubicBezTo>
                        <a:cubicBezTo>
                          <a:pt x="916924" y="818345"/>
                          <a:pt x="790225" y="793677"/>
                          <a:pt x="590563" y="790345"/>
                        </a:cubicBezTo>
                        <a:cubicBezTo>
                          <a:pt x="390901" y="787013"/>
                          <a:pt x="193834" y="783543"/>
                          <a:pt x="0" y="790345"/>
                        </a:cubicBezTo>
                        <a:cubicBezTo>
                          <a:pt x="6989" y="639089"/>
                          <a:pt x="473" y="559778"/>
                          <a:pt x="0" y="410979"/>
                        </a:cubicBezTo>
                        <a:cubicBezTo>
                          <a:pt x="-473" y="262180"/>
                          <a:pt x="-16383" y="130987"/>
                          <a:pt x="0" y="0"/>
                        </a:cubicBezTo>
                        <a:close/>
                      </a:path>
                      <a:path w="1181126" h="790345" stroke="0" extrusionOk="0">
                        <a:moveTo>
                          <a:pt x="0" y="0"/>
                        </a:moveTo>
                        <a:cubicBezTo>
                          <a:pt x="155351" y="23958"/>
                          <a:pt x="335910" y="4587"/>
                          <a:pt x="555129" y="0"/>
                        </a:cubicBezTo>
                        <a:cubicBezTo>
                          <a:pt x="774348" y="-4587"/>
                          <a:pt x="1028150" y="8902"/>
                          <a:pt x="1181126" y="0"/>
                        </a:cubicBezTo>
                        <a:cubicBezTo>
                          <a:pt x="1176733" y="82012"/>
                          <a:pt x="1190569" y="249753"/>
                          <a:pt x="1181126" y="395173"/>
                        </a:cubicBezTo>
                        <a:cubicBezTo>
                          <a:pt x="1171683" y="540593"/>
                          <a:pt x="1186958" y="691705"/>
                          <a:pt x="1181126" y="790345"/>
                        </a:cubicBezTo>
                        <a:cubicBezTo>
                          <a:pt x="928076" y="808309"/>
                          <a:pt x="753193" y="819553"/>
                          <a:pt x="590563" y="790345"/>
                        </a:cubicBezTo>
                        <a:cubicBezTo>
                          <a:pt x="427933" y="761137"/>
                          <a:pt x="238505" y="766390"/>
                          <a:pt x="0" y="790345"/>
                        </a:cubicBezTo>
                        <a:cubicBezTo>
                          <a:pt x="-13089" y="706871"/>
                          <a:pt x="15977" y="524464"/>
                          <a:pt x="0" y="403076"/>
                        </a:cubicBezTo>
                        <a:cubicBezTo>
                          <a:pt x="-15977" y="281688"/>
                          <a:pt x="-7849" y="137155"/>
                          <a:pt x="0" y="0"/>
                        </a:cubicBezTo>
                        <a:close/>
                      </a:path>
                    </a:pathLst>
                  </a:custGeom>
                  <a:solidFill>
                    <a:schemeClr val="bg1">
                      <a:lumMod val="85000"/>
                    </a:schemeClr>
                  </a:solidFill>
                  <a:ln w="12700" cap="flat" cmpd="sng">
                    <a:solidFill>
                      <a:schemeClr val="tx1"/>
                    </a:solidFill>
                    <a:prstDash val="solid"/>
                    <a:miter lim="800000"/>
                    <a:headEnd type="none" w="sm" len="sm"/>
                    <a:tailEnd type="none" w="sm" len="sm"/>
                    <a:extLst>
                      <a:ext uri="{C807C97D-BFC1-408E-A445-0C87EB9F89A2}">
                        <ask:lineSketchStyleProps xmlns:ask="http://schemas.microsoft.com/office/drawing/2018/sketchyshapes" sd="3689653837">
                          <a:prstGeom prst="rect">
                            <a:avLst/>
                          </a:prstGeom>
                          <ask:type>
                            <ask:lineSketchFreehand/>
                          </ask:type>
                        </ask:lineSketchStyleProps>
                      </a:ext>
                    </a:extLst>
                  </a:ln>
                </p:spPr>
                <p:txBody>
                  <a:bodyPr spcFirstLastPara="1" wrap="square" lIns="91433" tIns="45700" rIns="91433" bIns="45700" anchor="ctr" anchorCtr="0">
                    <a:noAutofit/>
                  </a:bodyPr>
                  <a:lstStyle/>
                  <a:p>
                    <a:pPr algn="ctr"/>
                    <a:r>
                      <a:rPr lang="en-GB" sz="2133">
                        <a:solidFill>
                          <a:schemeClr val="lt1"/>
                        </a:solidFill>
                        <a:latin typeface="Abel" panose="02000506030000020004" pitchFamily="2" charset="0"/>
                        <a:ea typeface="Calibri"/>
                        <a:cs typeface="Calibri"/>
                        <a:sym typeface="Calibri"/>
                      </a:rPr>
                      <a:t> </a:t>
                    </a:r>
                    <a:endParaRPr sz="2133">
                      <a:solidFill>
                        <a:schemeClr val="lt1"/>
                      </a:solidFill>
                      <a:latin typeface="Abel" panose="02000506030000020004" pitchFamily="2" charset="0"/>
                      <a:ea typeface="Calibri"/>
                      <a:cs typeface="Calibri"/>
                      <a:sym typeface="Calibri"/>
                    </a:endParaRPr>
                  </a:p>
                </p:txBody>
              </p:sp>
              <p:sp>
                <p:nvSpPr>
                  <p:cNvPr id="38" name="Google Shape;217;p32">
                    <a:extLst>
                      <a:ext uri="{FF2B5EF4-FFF2-40B4-BE49-F238E27FC236}">
                        <a16:creationId xmlns:a16="http://schemas.microsoft.com/office/drawing/2014/main" id="{BE6A06B9-3158-4E3B-9652-A166A31538FC}"/>
                      </a:ext>
                    </a:extLst>
                  </p:cNvPr>
                  <p:cNvSpPr txBox="1"/>
                  <p:nvPr/>
                </p:nvSpPr>
                <p:spPr>
                  <a:xfrm>
                    <a:off x="4414072" y="1634137"/>
                    <a:ext cx="944974" cy="303304"/>
                  </a:xfrm>
                  <a:prstGeom prst="rect">
                    <a:avLst/>
                  </a:prstGeom>
                  <a:noFill/>
                  <a:ln>
                    <a:noFill/>
                  </a:ln>
                </p:spPr>
                <p:txBody>
                  <a:bodyPr spcFirstLastPara="1" wrap="square" lIns="91433" tIns="45700" rIns="91433" bIns="45700" anchor="t" anchorCtr="0">
                    <a:spAutoFit/>
                  </a:bodyPr>
                  <a:lstStyle/>
                  <a:p>
                    <a:pPr algn="ctr"/>
                    <a:r>
                      <a:rPr lang="en" sz="1600">
                        <a:solidFill>
                          <a:schemeClr val="dk1"/>
                        </a:solidFill>
                        <a:latin typeface="Abel" panose="02000506030000020004" pitchFamily="2" charset="0"/>
                        <a:ea typeface="Calibri"/>
                        <a:cs typeface="Calibri"/>
                        <a:sym typeface="Calibri"/>
                      </a:rPr>
                      <a:t>geo vis</a:t>
                    </a:r>
                    <a:endParaRPr sz="1600">
                      <a:latin typeface="Abel" panose="02000506030000020004" pitchFamily="2" charset="0"/>
                    </a:endParaRPr>
                  </a:p>
                </p:txBody>
              </p:sp>
              <p:grpSp>
                <p:nvGrpSpPr>
                  <p:cNvPr id="39" name="Gruppieren 21">
                    <a:extLst>
                      <a:ext uri="{FF2B5EF4-FFF2-40B4-BE49-F238E27FC236}">
                        <a16:creationId xmlns:a16="http://schemas.microsoft.com/office/drawing/2014/main" id="{F7BD8A2D-C77F-490D-A165-6A4B666CDF84}"/>
                      </a:ext>
                    </a:extLst>
                  </p:cNvPr>
                  <p:cNvGrpSpPr/>
                  <p:nvPr/>
                </p:nvGrpSpPr>
                <p:grpSpPr>
                  <a:xfrm>
                    <a:off x="4353400" y="724177"/>
                    <a:ext cx="1066319" cy="624912"/>
                    <a:chOff x="4353400" y="724177"/>
                    <a:chExt cx="1066319" cy="624912"/>
                  </a:xfrm>
                </p:grpSpPr>
                <p:grpSp>
                  <p:nvGrpSpPr>
                    <p:cNvPr id="43" name="Gruppieren 20">
                      <a:extLst>
                        <a:ext uri="{FF2B5EF4-FFF2-40B4-BE49-F238E27FC236}">
                          <a16:creationId xmlns:a16="http://schemas.microsoft.com/office/drawing/2014/main" id="{004204A4-6EFC-492C-99A4-6F706EA33D21}"/>
                        </a:ext>
                      </a:extLst>
                    </p:cNvPr>
                    <p:cNvGrpSpPr/>
                    <p:nvPr/>
                  </p:nvGrpSpPr>
                  <p:grpSpPr>
                    <a:xfrm>
                      <a:off x="4464284" y="724177"/>
                      <a:ext cx="826530" cy="624912"/>
                      <a:chOff x="4447628" y="724177"/>
                      <a:chExt cx="826530" cy="624912"/>
                    </a:xfrm>
                  </p:grpSpPr>
                  <p:cxnSp>
                    <p:nvCxnSpPr>
                      <p:cNvPr id="49" name="Gerader Verbinder 19">
                        <a:extLst>
                          <a:ext uri="{FF2B5EF4-FFF2-40B4-BE49-F238E27FC236}">
                            <a16:creationId xmlns:a16="http://schemas.microsoft.com/office/drawing/2014/main" id="{BC2A583A-181D-4F95-B60B-4AD02CE6F8B8}"/>
                          </a:ext>
                        </a:extLst>
                      </p:cNvPr>
                      <p:cNvCxnSpPr/>
                      <p:nvPr/>
                    </p:nvCxnSpPr>
                    <p:spPr>
                      <a:xfrm>
                        <a:off x="4447628"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262">
                        <a:extLst>
                          <a:ext uri="{FF2B5EF4-FFF2-40B4-BE49-F238E27FC236}">
                            <a16:creationId xmlns:a16="http://schemas.microsoft.com/office/drawing/2014/main" id="{3C881CA0-F38F-4E0C-A200-33A4D304F419}"/>
                          </a:ext>
                        </a:extLst>
                      </p:cNvPr>
                      <p:cNvCxnSpPr/>
                      <p:nvPr/>
                    </p:nvCxnSpPr>
                    <p:spPr>
                      <a:xfrm>
                        <a:off x="4585383"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Gerader Verbinder 263">
                        <a:extLst>
                          <a:ext uri="{FF2B5EF4-FFF2-40B4-BE49-F238E27FC236}">
                            <a16:creationId xmlns:a16="http://schemas.microsoft.com/office/drawing/2014/main" id="{CCAE91E4-AC84-4622-9FFE-2926B60B3267}"/>
                          </a:ext>
                        </a:extLst>
                      </p:cNvPr>
                      <p:cNvCxnSpPr/>
                      <p:nvPr/>
                    </p:nvCxnSpPr>
                    <p:spPr>
                      <a:xfrm>
                        <a:off x="4723138"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270">
                        <a:extLst>
                          <a:ext uri="{FF2B5EF4-FFF2-40B4-BE49-F238E27FC236}">
                            <a16:creationId xmlns:a16="http://schemas.microsoft.com/office/drawing/2014/main" id="{B22CA214-4A9B-4861-B172-CD55CB989FCD}"/>
                          </a:ext>
                        </a:extLst>
                      </p:cNvPr>
                      <p:cNvCxnSpPr/>
                      <p:nvPr/>
                    </p:nvCxnSpPr>
                    <p:spPr>
                      <a:xfrm>
                        <a:off x="4860893"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Gerader Verbinder 272">
                        <a:extLst>
                          <a:ext uri="{FF2B5EF4-FFF2-40B4-BE49-F238E27FC236}">
                            <a16:creationId xmlns:a16="http://schemas.microsoft.com/office/drawing/2014/main" id="{99B3BDFE-378F-4227-8953-196E953824BD}"/>
                          </a:ext>
                        </a:extLst>
                      </p:cNvPr>
                      <p:cNvCxnSpPr/>
                      <p:nvPr/>
                    </p:nvCxnSpPr>
                    <p:spPr>
                      <a:xfrm>
                        <a:off x="4998648"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Gerader Verbinder 274">
                        <a:extLst>
                          <a:ext uri="{FF2B5EF4-FFF2-40B4-BE49-F238E27FC236}">
                            <a16:creationId xmlns:a16="http://schemas.microsoft.com/office/drawing/2014/main" id="{B6105201-5AC2-4738-8242-1C3A486DA9D5}"/>
                          </a:ext>
                        </a:extLst>
                      </p:cNvPr>
                      <p:cNvCxnSpPr/>
                      <p:nvPr/>
                    </p:nvCxnSpPr>
                    <p:spPr>
                      <a:xfrm>
                        <a:off x="5136403"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Gerader Verbinder 275">
                        <a:extLst>
                          <a:ext uri="{FF2B5EF4-FFF2-40B4-BE49-F238E27FC236}">
                            <a16:creationId xmlns:a16="http://schemas.microsoft.com/office/drawing/2014/main" id="{0A603564-82D3-4C82-8C1F-A72710270F13}"/>
                          </a:ext>
                        </a:extLst>
                      </p:cNvPr>
                      <p:cNvCxnSpPr/>
                      <p:nvPr/>
                    </p:nvCxnSpPr>
                    <p:spPr>
                      <a:xfrm>
                        <a:off x="5274158" y="724177"/>
                        <a:ext cx="0" cy="62491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uppieren 284">
                      <a:extLst>
                        <a:ext uri="{FF2B5EF4-FFF2-40B4-BE49-F238E27FC236}">
                          <a16:creationId xmlns:a16="http://schemas.microsoft.com/office/drawing/2014/main" id="{A833057C-19DB-4790-8616-6ED5EE42FEB0}"/>
                        </a:ext>
                      </a:extLst>
                    </p:cNvPr>
                    <p:cNvGrpSpPr/>
                    <p:nvPr/>
                  </p:nvGrpSpPr>
                  <p:grpSpPr>
                    <a:xfrm rot="5400000">
                      <a:off x="4679927" y="517913"/>
                      <a:ext cx="413265" cy="1066319"/>
                      <a:chOff x="4447628" y="724177"/>
                      <a:chExt cx="413265" cy="624912"/>
                    </a:xfrm>
                  </p:grpSpPr>
                  <p:cxnSp>
                    <p:nvCxnSpPr>
                      <p:cNvPr id="45" name="Gerader Verbinder 285">
                        <a:extLst>
                          <a:ext uri="{FF2B5EF4-FFF2-40B4-BE49-F238E27FC236}">
                            <a16:creationId xmlns:a16="http://schemas.microsoft.com/office/drawing/2014/main" id="{B436FC09-CA08-4257-8E32-66E3445F0138}"/>
                          </a:ext>
                        </a:extLst>
                      </p:cNvPr>
                      <p:cNvCxnSpPr/>
                      <p:nvPr/>
                    </p:nvCxnSpPr>
                    <p:spPr>
                      <a:xfrm>
                        <a:off x="4447628" y="724177"/>
                        <a:ext cx="0" cy="624912"/>
                      </a:xfrm>
                      <a:prstGeom prst="line">
                        <a:avLst/>
                      </a:prstGeom>
                      <a:ln w="12700">
                        <a:solidFill>
                          <a:schemeClr val="bg1">
                            <a:lumMod val="50000"/>
                            <a:alpha val="38824"/>
                          </a:schemeClr>
                        </a:solidFill>
                      </a:ln>
                    </p:spPr>
                    <p:style>
                      <a:lnRef idx="1">
                        <a:schemeClr val="accent1"/>
                      </a:lnRef>
                      <a:fillRef idx="0">
                        <a:schemeClr val="accent1"/>
                      </a:fillRef>
                      <a:effectRef idx="0">
                        <a:schemeClr val="accent1"/>
                      </a:effectRef>
                      <a:fontRef idx="minor">
                        <a:schemeClr val="tx1"/>
                      </a:fontRef>
                    </p:style>
                  </p:cxnSp>
                  <p:cxnSp>
                    <p:nvCxnSpPr>
                      <p:cNvPr id="46" name="Gerader Verbinder 286">
                        <a:extLst>
                          <a:ext uri="{FF2B5EF4-FFF2-40B4-BE49-F238E27FC236}">
                            <a16:creationId xmlns:a16="http://schemas.microsoft.com/office/drawing/2014/main" id="{508E7A4C-91AD-40EA-9549-D6285ECA8DC2}"/>
                          </a:ext>
                        </a:extLst>
                      </p:cNvPr>
                      <p:cNvCxnSpPr/>
                      <p:nvPr/>
                    </p:nvCxnSpPr>
                    <p:spPr>
                      <a:xfrm>
                        <a:off x="4585383" y="724177"/>
                        <a:ext cx="0" cy="624912"/>
                      </a:xfrm>
                      <a:prstGeom prst="line">
                        <a:avLst/>
                      </a:prstGeom>
                      <a:ln w="12700">
                        <a:solidFill>
                          <a:schemeClr val="bg1">
                            <a:lumMod val="50000"/>
                            <a:alpha val="38824"/>
                          </a:schemeClr>
                        </a:solidFill>
                      </a:ln>
                    </p:spPr>
                    <p:style>
                      <a:lnRef idx="1">
                        <a:schemeClr val="accent1"/>
                      </a:lnRef>
                      <a:fillRef idx="0">
                        <a:schemeClr val="accent1"/>
                      </a:fillRef>
                      <a:effectRef idx="0">
                        <a:schemeClr val="accent1"/>
                      </a:effectRef>
                      <a:fontRef idx="minor">
                        <a:schemeClr val="tx1"/>
                      </a:fontRef>
                    </p:style>
                  </p:cxnSp>
                  <p:cxnSp>
                    <p:nvCxnSpPr>
                      <p:cNvPr id="47" name="Gerader Verbinder 287">
                        <a:extLst>
                          <a:ext uri="{FF2B5EF4-FFF2-40B4-BE49-F238E27FC236}">
                            <a16:creationId xmlns:a16="http://schemas.microsoft.com/office/drawing/2014/main" id="{AC333DDE-19BA-4B7E-A052-59A9A09202EA}"/>
                          </a:ext>
                        </a:extLst>
                      </p:cNvPr>
                      <p:cNvCxnSpPr/>
                      <p:nvPr/>
                    </p:nvCxnSpPr>
                    <p:spPr>
                      <a:xfrm>
                        <a:off x="4723138" y="724177"/>
                        <a:ext cx="0" cy="624912"/>
                      </a:xfrm>
                      <a:prstGeom prst="line">
                        <a:avLst/>
                      </a:prstGeom>
                      <a:ln w="12700">
                        <a:solidFill>
                          <a:schemeClr val="bg1">
                            <a:lumMod val="50000"/>
                            <a:alpha val="38824"/>
                          </a:schemeClr>
                        </a:solidFill>
                      </a:ln>
                    </p:spPr>
                    <p:style>
                      <a:lnRef idx="1">
                        <a:schemeClr val="accent1"/>
                      </a:lnRef>
                      <a:fillRef idx="0">
                        <a:schemeClr val="accent1"/>
                      </a:fillRef>
                      <a:effectRef idx="0">
                        <a:schemeClr val="accent1"/>
                      </a:effectRef>
                      <a:fontRef idx="minor">
                        <a:schemeClr val="tx1"/>
                      </a:fontRef>
                    </p:style>
                  </p:cxnSp>
                  <p:cxnSp>
                    <p:nvCxnSpPr>
                      <p:cNvPr id="48" name="Gerader Verbinder 288">
                        <a:extLst>
                          <a:ext uri="{FF2B5EF4-FFF2-40B4-BE49-F238E27FC236}">
                            <a16:creationId xmlns:a16="http://schemas.microsoft.com/office/drawing/2014/main" id="{266EF7DE-0A6D-4E42-A90D-380082B50FB6}"/>
                          </a:ext>
                        </a:extLst>
                      </p:cNvPr>
                      <p:cNvCxnSpPr/>
                      <p:nvPr/>
                    </p:nvCxnSpPr>
                    <p:spPr>
                      <a:xfrm>
                        <a:off x="4860893" y="724177"/>
                        <a:ext cx="0" cy="624912"/>
                      </a:xfrm>
                      <a:prstGeom prst="line">
                        <a:avLst/>
                      </a:prstGeom>
                      <a:ln w="12700">
                        <a:solidFill>
                          <a:schemeClr val="bg1">
                            <a:lumMod val="50000"/>
                            <a:alpha val="38824"/>
                          </a:schemeClr>
                        </a:solidFill>
                      </a:ln>
                    </p:spPr>
                    <p:style>
                      <a:lnRef idx="1">
                        <a:schemeClr val="accent1"/>
                      </a:lnRef>
                      <a:fillRef idx="0">
                        <a:schemeClr val="accent1"/>
                      </a:fillRef>
                      <a:effectRef idx="0">
                        <a:schemeClr val="accent1"/>
                      </a:effectRef>
                      <a:fontRef idx="minor">
                        <a:schemeClr val="tx1"/>
                      </a:fontRef>
                    </p:style>
                  </p:cxnSp>
                </p:grpSp>
              </p:grpSp>
              <p:sp>
                <p:nvSpPr>
                  <p:cNvPr id="40" name="Google Shape;261;p33">
                    <a:extLst>
                      <a:ext uri="{FF2B5EF4-FFF2-40B4-BE49-F238E27FC236}">
                        <a16:creationId xmlns:a16="http://schemas.microsoft.com/office/drawing/2014/main" id="{E940B801-84C7-4945-B829-5A014583D897}"/>
                      </a:ext>
                    </a:extLst>
                  </p:cNvPr>
                  <p:cNvSpPr/>
                  <p:nvPr/>
                </p:nvSpPr>
                <p:spPr>
                  <a:xfrm>
                    <a:off x="4645968" y="1074744"/>
                    <a:ext cx="129509" cy="129509"/>
                  </a:xfrm>
                  <a:prstGeom prst="ellipse">
                    <a:avLst/>
                  </a:prstGeom>
                  <a:solidFill>
                    <a:schemeClr val="bg1">
                      <a:lumMod val="95000"/>
                    </a:schemeClr>
                  </a:solidFill>
                  <a:ln w="9525" cap="flat" cmpd="sng">
                    <a:solidFill>
                      <a:schemeClr val="tx1">
                        <a:lumMod val="65000"/>
                        <a:lumOff val="35000"/>
                      </a:schemeClr>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sp>
                <p:nvSpPr>
                  <p:cNvPr id="41" name="Isosceles Triangle 159">
                    <a:extLst>
                      <a:ext uri="{FF2B5EF4-FFF2-40B4-BE49-F238E27FC236}">
                        <a16:creationId xmlns:a16="http://schemas.microsoft.com/office/drawing/2014/main" id="{BF1DA570-7D65-4966-A172-5A6E81AAF2FC}"/>
                      </a:ext>
                    </a:extLst>
                  </p:cNvPr>
                  <p:cNvSpPr/>
                  <p:nvPr/>
                </p:nvSpPr>
                <p:spPr>
                  <a:xfrm>
                    <a:off x="4925814" y="822337"/>
                    <a:ext cx="139577" cy="122592"/>
                  </a:xfrm>
                  <a:prstGeom prst="triangle">
                    <a:avLst/>
                  </a:prstGeom>
                  <a:solidFill>
                    <a:schemeClr val="bg1">
                      <a:lumMod val="95000"/>
                    </a:schemeClr>
                  </a:solidFill>
                  <a:ln w="9525" cap="flat" cmpd="sng">
                    <a:solidFill>
                      <a:schemeClr val="tx1">
                        <a:lumMod val="65000"/>
                        <a:lumOff val="35000"/>
                      </a:schemeClr>
                    </a:solidFill>
                    <a:prstDash val="solid"/>
                    <a:round/>
                    <a:headEnd type="none" w="sm" len="sm"/>
                    <a:tailEnd type="none" w="sm" len="sm"/>
                  </a:ln>
                </p:spPr>
                <p:txBody>
                  <a:bodyPr spcFirstLastPara="1" wrap="square" lIns="121900" tIns="121900" rIns="121900" bIns="121900" anchor="ctr" anchorCtr="0">
                    <a:noAutofit/>
                  </a:bodyPr>
                  <a:lstStyle/>
                  <a:p>
                    <a:endParaRPr lang="en-GB" sz="3200">
                      <a:latin typeface="Abel" panose="02000506030000020004" pitchFamily="2" charset="0"/>
                    </a:endParaRPr>
                  </a:p>
                </p:txBody>
              </p:sp>
              <p:sp>
                <p:nvSpPr>
                  <p:cNvPr id="42" name="Google Shape;261;p33">
                    <a:extLst>
                      <a:ext uri="{FF2B5EF4-FFF2-40B4-BE49-F238E27FC236}">
                        <a16:creationId xmlns:a16="http://schemas.microsoft.com/office/drawing/2014/main" id="{712BDF5B-2F42-403C-9F0F-F07000E9E457}"/>
                      </a:ext>
                    </a:extLst>
                  </p:cNvPr>
                  <p:cNvSpPr/>
                  <p:nvPr/>
                </p:nvSpPr>
                <p:spPr>
                  <a:xfrm>
                    <a:off x="4854999" y="1149896"/>
                    <a:ext cx="129509" cy="129509"/>
                  </a:xfrm>
                  <a:prstGeom prst="ellipse">
                    <a:avLst/>
                  </a:prstGeom>
                  <a:solidFill>
                    <a:schemeClr val="bg1">
                      <a:lumMod val="95000"/>
                    </a:schemeClr>
                  </a:solidFill>
                  <a:ln w="9525" cap="flat" cmpd="sng">
                    <a:solidFill>
                      <a:schemeClr val="tx1">
                        <a:lumMod val="65000"/>
                        <a:lumOff val="35000"/>
                      </a:schemeClr>
                    </a:solidFill>
                    <a:prstDash val="solid"/>
                    <a:round/>
                    <a:headEnd type="none" w="sm" len="sm"/>
                    <a:tailEnd type="none" w="sm" len="sm"/>
                  </a:ln>
                </p:spPr>
                <p:txBody>
                  <a:bodyPr spcFirstLastPara="1" wrap="square" lIns="121900" tIns="121900" rIns="121900" bIns="121900" anchor="ctr" anchorCtr="0">
                    <a:noAutofit/>
                  </a:bodyPr>
                  <a:lstStyle/>
                  <a:p>
                    <a:endParaRPr sz="3200">
                      <a:latin typeface="Abel" panose="02000506030000020004" pitchFamily="2" charset="0"/>
                    </a:endParaRPr>
                  </a:p>
                </p:txBody>
              </p:sp>
            </p:grpSp>
          </p:grpSp>
          <p:sp>
            <p:nvSpPr>
              <p:cNvPr id="15" name="Rectangle 162">
                <a:extLst>
                  <a:ext uri="{FF2B5EF4-FFF2-40B4-BE49-F238E27FC236}">
                    <a16:creationId xmlns:a16="http://schemas.microsoft.com/office/drawing/2014/main" id="{E866F8DF-EA89-4DE8-B4AF-0361F7DDC9A5}"/>
                  </a:ext>
                </a:extLst>
              </p:cNvPr>
              <p:cNvSpPr/>
              <p:nvPr/>
            </p:nvSpPr>
            <p:spPr>
              <a:xfrm>
                <a:off x="776461" y="1319809"/>
                <a:ext cx="1376852" cy="1054598"/>
              </a:xfrm>
              <a:custGeom>
                <a:avLst/>
                <a:gdLst>
                  <a:gd name="connsiteX0" fmla="*/ 0 w 1376852"/>
                  <a:gd name="connsiteY0" fmla="*/ 0 h 1054598"/>
                  <a:gd name="connsiteX1" fmla="*/ 715963 w 1376852"/>
                  <a:gd name="connsiteY1" fmla="*/ 0 h 1054598"/>
                  <a:gd name="connsiteX2" fmla="*/ 1376852 w 1376852"/>
                  <a:gd name="connsiteY2" fmla="*/ 0 h 1054598"/>
                  <a:gd name="connsiteX3" fmla="*/ 1376852 w 1376852"/>
                  <a:gd name="connsiteY3" fmla="*/ 495661 h 1054598"/>
                  <a:gd name="connsiteX4" fmla="*/ 1376852 w 1376852"/>
                  <a:gd name="connsiteY4" fmla="*/ 1054598 h 1054598"/>
                  <a:gd name="connsiteX5" fmla="*/ 688426 w 1376852"/>
                  <a:gd name="connsiteY5" fmla="*/ 1054598 h 1054598"/>
                  <a:gd name="connsiteX6" fmla="*/ 0 w 1376852"/>
                  <a:gd name="connsiteY6" fmla="*/ 1054598 h 1054598"/>
                  <a:gd name="connsiteX7" fmla="*/ 0 w 1376852"/>
                  <a:gd name="connsiteY7" fmla="*/ 527299 h 1054598"/>
                  <a:gd name="connsiteX8" fmla="*/ 0 w 1376852"/>
                  <a:gd name="connsiteY8" fmla="*/ 0 h 105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852" h="1054598" fill="none" extrusionOk="0">
                    <a:moveTo>
                      <a:pt x="0" y="0"/>
                    </a:moveTo>
                    <a:cubicBezTo>
                      <a:pt x="354895" y="-34401"/>
                      <a:pt x="390918" y="24571"/>
                      <a:pt x="715963" y="0"/>
                    </a:cubicBezTo>
                    <a:cubicBezTo>
                      <a:pt x="1041008" y="-24571"/>
                      <a:pt x="1124397" y="-24689"/>
                      <a:pt x="1376852" y="0"/>
                    </a:cubicBezTo>
                    <a:cubicBezTo>
                      <a:pt x="1363710" y="127865"/>
                      <a:pt x="1391164" y="359005"/>
                      <a:pt x="1376852" y="495661"/>
                    </a:cubicBezTo>
                    <a:cubicBezTo>
                      <a:pt x="1362540" y="632317"/>
                      <a:pt x="1383148" y="898020"/>
                      <a:pt x="1376852" y="1054598"/>
                    </a:cubicBezTo>
                    <a:cubicBezTo>
                      <a:pt x="1138622" y="1036771"/>
                      <a:pt x="974891" y="1062773"/>
                      <a:pt x="688426" y="1054598"/>
                    </a:cubicBezTo>
                    <a:cubicBezTo>
                      <a:pt x="401961" y="1046423"/>
                      <a:pt x="264181" y="1084350"/>
                      <a:pt x="0" y="1054598"/>
                    </a:cubicBezTo>
                    <a:cubicBezTo>
                      <a:pt x="15513" y="945437"/>
                      <a:pt x="5347" y="655547"/>
                      <a:pt x="0" y="527299"/>
                    </a:cubicBezTo>
                    <a:cubicBezTo>
                      <a:pt x="-5347" y="399051"/>
                      <a:pt x="209" y="169977"/>
                      <a:pt x="0" y="0"/>
                    </a:cubicBezTo>
                    <a:close/>
                  </a:path>
                  <a:path w="1376852" h="1054598" stroke="0" extrusionOk="0">
                    <a:moveTo>
                      <a:pt x="0" y="0"/>
                    </a:moveTo>
                    <a:cubicBezTo>
                      <a:pt x="309376" y="-22516"/>
                      <a:pt x="366600" y="-26566"/>
                      <a:pt x="647120" y="0"/>
                    </a:cubicBezTo>
                    <a:cubicBezTo>
                      <a:pt x="927640" y="26566"/>
                      <a:pt x="1196187" y="35016"/>
                      <a:pt x="1376852" y="0"/>
                    </a:cubicBezTo>
                    <a:cubicBezTo>
                      <a:pt x="1401928" y="110545"/>
                      <a:pt x="1393797" y="308187"/>
                      <a:pt x="1376852" y="506207"/>
                    </a:cubicBezTo>
                    <a:cubicBezTo>
                      <a:pt x="1359907" y="704227"/>
                      <a:pt x="1381843" y="838069"/>
                      <a:pt x="1376852" y="1054598"/>
                    </a:cubicBezTo>
                    <a:cubicBezTo>
                      <a:pt x="1066175" y="1056285"/>
                      <a:pt x="943793" y="1019334"/>
                      <a:pt x="660889" y="1054598"/>
                    </a:cubicBezTo>
                    <a:cubicBezTo>
                      <a:pt x="377985" y="1089862"/>
                      <a:pt x="325210" y="1085937"/>
                      <a:pt x="0" y="1054598"/>
                    </a:cubicBezTo>
                    <a:cubicBezTo>
                      <a:pt x="3037" y="827725"/>
                      <a:pt x="19189" y="652521"/>
                      <a:pt x="0" y="548391"/>
                    </a:cubicBezTo>
                    <a:cubicBezTo>
                      <a:pt x="-19189" y="444261"/>
                      <a:pt x="-17581" y="202258"/>
                      <a:pt x="0" y="0"/>
                    </a:cubicBezTo>
                    <a:close/>
                  </a:path>
                </a:pathLst>
              </a:custGeom>
              <a:ln>
                <a:extLst>
                  <a:ext uri="{C807C97D-BFC1-408E-A445-0C87EB9F89A2}">
                    <ask:lineSketchStyleProps xmlns:ask="http://schemas.microsoft.com/office/drawing/2018/sketchyshapes" sd="2463785267">
                      <a:prstGeom prst="rect">
                        <a:avLst/>
                      </a:prstGeom>
                      <ask:type>
                        <ask:lineSketchFreehand/>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r>
                  <a:rPr lang="en-GB" sz="1600">
                    <a:solidFill>
                      <a:schemeClr val="dk1"/>
                    </a:solidFill>
                    <a:latin typeface="Abel" panose="02000506030000020004" pitchFamily="2" charset="0"/>
                  </a:rPr>
                  <a:t>close-up </a:t>
                </a:r>
                <a:br>
                  <a:rPr lang="en-GB" sz="1600">
                    <a:solidFill>
                      <a:schemeClr val="dk1"/>
                    </a:solidFill>
                    <a:latin typeface="Abel" panose="02000506030000020004" pitchFamily="2" charset="0"/>
                  </a:rPr>
                </a:br>
                <a:r>
                  <a:rPr lang="en-GB" sz="1600">
                    <a:solidFill>
                      <a:schemeClr val="dk1"/>
                    </a:solidFill>
                    <a:latin typeface="Abel" panose="02000506030000020004" pitchFamily="2" charset="0"/>
                  </a:rPr>
                  <a:t>view</a:t>
                </a:r>
              </a:p>
            </p:txBody>
          </p:sp>
          <p:sp>
            <p:nvSpPr>
              <p:cNvPr id="16" name="Google Shape;216;p32">
                <a:extLst>
                  <a:ext uri="{FF2B5EF4-FFF2-40B4-BE49-F238E27FC236}">
                    <a16:creationId xmlns:a16="http://schemas.microsoft.com/office/drawing/2014/main" id="{FF19D4CC-985F-482C-AD8B-919AF6844DCD}"/>
                  </a:ext>
                </a:extLst>
              </p:cNvPr>
              <p:cNvSpPr txBox="1"/>
              <p:nvPr/>
            </p:nvSpPr>
            <p:spPr>
              <a:xfrm>
                <a:off x="2844647" y="1529678"/>
                <a:ext cx="1179062" cy="584735"/>
              </a:xfrm>
              <a:prstGeom prst="rect">
                <a:avLst/>
              </a:prstGeom>
              <a:noFill/>
              <a:ln>
                <a:noFill/>
              </a:ln>
            </p:spPr>
            <p:txBody>
              <a:bodyPr spcFirstLastPara="1" wrap="square" lIns="91433" tIns="45700" rIns="91433" bIns="45700" anchor="t" anchorCtr="0">
                <a:spAutoFit/>
              </a:bodyPr>
              <a:lstStyle/>
              <a:p>
                <a:r>
                  <a:rPr lang="en" sz="1600">
                    <a:solidFill>
                      <a:schemeClr val="tx1">
                        <a:lumMod val="85000"/>
                        <a:lumOff val="15000"/>
                      </a:schemeClr>
                    </a:solidFill>
                    <a:latin typeface="Abel" panose="02000506030000020004" pitchFamily="2" charset="0"/>
                    <a:ea typeface="Calibri"/>
                    <a:cs typeface="Calibri"/>
                    <a:sym typeface="Calibri"/>
                  </a:rPr>
                  <a:t>distant</a:t>
                </a:r>
              </a:p>
              <a:p>
                <a:r>
                  <a:rPr lang="en" sz="1600">
                    <a:solidFill>
                      <a:schemeClr val="tx1">
                        <a:lumMod val="85000"/>
                        <a:lumOff val="15000"/>
                      </a:schemeClr>
                    </a:solidFill>
                    <a:latin typeface="Abel" panose="02000506030000020004" pitchFamily="2" charset="0"/>
                    <a:ea typeface="Calibri"/>
                    <a:cs typeface="Calibri"/>
                    <a:sym typeface="Calibri"/>
                  </a:rPr>
                  <a:t>views:</a:t>
                </a:r>
                <a:endParaRPr sz="1600">
                  <a:solidFill>
                    <a:schemeClr val="tx1">
                      <a:lumMod val="85000"/>
                      <a:lumOff val="15000"/>
                    </a:schemeClr>
                  </a:solidFill>
                  <a:latin typeface="Abel" panose="02000506030000020004" pitchFamily="2" charset="0"/>
                </a:endParaRPr>
              </a:p>
            </p:txBody>
          </p:sp>
          <p:cxnSp>
            <p:nvCxnSpPr>
              <p:cNvPr id="17" name="Gerade Verbindung mit Pfeil 16">
                <a:extLst>
                  <a:ext uri="{FF2B5EF4-FFF2-40B4-BE49-F238E27FC236}">
                    <a16:creationId xmlns:a16="http://schemas.microsoft.com/office/drawing/2014/main" id="{BDC40EB1-A945-45A2-8792-569F67DF3CE1}"/>
                  </a:ext>
                </a:extLst>
              </p:cNvPr>
              <p:cNvCxnSpPr>
                <a:cxnSpLocks/>
              </p:cNvCxnSpPr>
              <p:nvPr/>
            </p:nvCxnSpPr>
            <p:spPr>
              <a:xfrm rot="16200000">
                <a:off x="2525060" y="1626034"/>
                <a:ext cx="0" cy="34930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5F35B2BD-C273-46F8-A926-00964EBA0944}"/>
                  </a:ext>
                </a:extLst>
              </p:cNvPr>
              <p:cNvCxnSpPr/>
              <p:nvPr/>
            </p:nvCxnSpPr>
            <p:spPr>
              <a:xfrm>
                <a:off x="927359" y="1461485"/>
                <a:ext cx="103568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29784C2-5845-4493-A931-434AC3A23DFA}"/>
                  </a:ext>
                </a:extLst>
              </p:cNvPr>
              <p:cNvCxnSpPr/>
              <p:nvPr/>
            </p:nvCxnSpPr>
            <p:spPr>
              <a:xfrm>
                <a:off x="927359" y="1571041"/>
                <a:ext cx="103568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A72B70E2-0461-4CD5-AD73-B27E2EA39C9D}"/>
                  </a:ext>
                </a:extLst>
              </p:cNvPr>
              <p:cNvCxnSpPr>
                <a:cxnSpLocks/>
              </p:cNvCxnSpPr>
              <p:nvPr/>
            </p:nvCxnSpPr>
            <p:spPr>
              <a:xfrm>
                <a:off x="927359" y="1658830"/>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CC8D2A6C-96EE-43CE-B9B3-B795AE223A7A}"/>
                  </a:ext>
                </a:extLst>
              </p:cNvPr>
              <p:cNvCxnSpPr>
                <a:cxnSpLocks/>
              </p:cNvCxnSpPr>
              <p:nvPr/>
            </p:nvCxnSpPr>
            <p:spPr>
              <a:xfrm>
                <a:off x="927359" y="1772967"/>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134484B5-3CCF-4973-A8B0-328380C47C27}"/>
                  </a:ext>
                </a:extLst>
              </p:cNvPr>
              <p:cNvCxnSpPr>
                <a:cxnSpLocks/>
              </p:cNvCxnSpPr>
              <p:nvPr/>
            </p:nvCxnSpPr>
            <p:spPr>
              <a:xfrm>
                <a:off x="927359" y="1876028"/>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ADF5B023-D0BD-46FA-A50E-FA249A642171}"/>
                  </a:ext>
                </a:extLst>
              </p:cNvPr>
              <p:cNvCxnSpPr>
                <a:cxnSpLocks/>
              </p:cNvCxnSpPr>
              <p:nvPr/>
            </p:nvCxnSpPr>
            <p:spPr>
              <a:xfrm>
                <a:off x="927359" y="1980152"/>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7CD2B69-B7CF-44D7-A8AC-C825E5845A96}"/>
                  </a:ext>
                </a:extLst>
              </p:cNvPr>
              <p:cNvCxnSpPr>
                <a:cxnSpLocks/>
              </p:cNvCxnSpPr>
              <p:nvPr/>
            </p:nvCxnSpPr>
            <p:spPr>
              <a:xfrm>
                <a:off x="927359" y="2077405"/>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E88E05D7-D25C-45D7-B67D-BD6C828D3F0A}"/>
                  </a:ext>
                </a:extLst>
              </p:cNvPr>
              <p:cNvCxnSpPr>
                <a:cxnSpLocks/>
              </p:cNvCxnSpPr>
              <p:nvPr/>
            </p:nvCxnSpPr>
            <p:spPr>
              <a:xfrm>
                <a:off x="927359" y="2182355"/>
                <a:ext cx="103568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59D55ADB-3EE7-4B8B-9438-A7F918426CDE}"/>
                  </a:ext>
                </a:extLst>
              </p:cNvPr>
              <p:cNvCxnSpPr>
                <a:cxnSpLocks/>
              </p:cNvCxnSpPr>
              <p:nvPr/>
            </p:nvCxnSpPr>
            <p:spPr>
              <a:xfrm>
                <a:off x="1796387" y="1658830"/>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E9FF8E4B-26FF-4D43-B441-2837A6686CD5}"/>
                  </a:ext>
                </a:extLst>
              </p:cNvPr>
              <p:cNvCxnSpPr>
                <a:cxnSpLocks/>
              </p:cNvCxnSpPr>
              <p:nvPr/>
            </p:nvCxnSpPr>
            <p:spPr>
              <a:xfrm>
                <a:off x="1796387" y="1772967"/>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1F2178ED-C51E-4005-9091-C8A963EF7ADE}"/>
                  </a:ext>
                </a:extLst>
              </p:cNvPr>
              <p:cNvCxnSpPr>
                <a:cxnSpLocks/>
              </p:cNvCxnSpPr>
              <p:nvPr/>
            </p:nvCxnSpPr>
            <p:spPr>
              <a:xfrm>
                <a:off x="1796387" y="1876028"/>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B086275C-055B-4BAD-A03F-74B0E327D2A4}"/>
                  </a:ext>
                </a:extLst>
              </p:cNvPr>
              <p:cNvCxnSpPr>
                <a:cxnSpLocks/>
              </p:cNvCxnSpPr>
              <p:nvPr/>
            </p:nvCxnSpPr>
            <p:spPr>
              <a:xfrm>
                <a:off x="1796387" y="1980152"/>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7BF1161E-5A81-4F44-9A7F-2450F3257BF1}"/>
                  </a:ext>
                </a:extLst>
              </p:cNvPr>
              <p:cNvCxnSpPr>
                <a:cxnSpLocks/>
              </p:cNvCxnSpPr>
              <p:nvPr/>
            </p:nvCxnSpPr>
            <p:spPr>
              <a:xfrm>
                <a:off x="1796387" y="2077405"/>
                <a:ext cx="1666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10BAEAD2-05A1-4B9D-AB2F-0899EC0B11D5}"/>
                  </a:ext>
                </a:extLst>
              </p:cNvPr>
              <p:cNvCxnSpPr>
                <a:cxnSpLocks/>
              </p:cNvCxnSpPr>
              <p:nvPr/>
            </p:nvCxnSpPr>
            <p:spPr>
              <a:xfrm>
                <a:off x="927359" y="2276534"/>
                <a:ext cx="103568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Google Shape;216;p32">
              <a:extLst>
                <a:ext uri="{FF2B5EF4-FFF2-40B4-BE49-F238E27FC236}">
                  <a16:creationId xmlns:a16="http://schemas.microsoft.com/office/drawing/2014/main" id="{D77CB14B-0A05-473A-8C85-7229954DD38E}"/>
                </a:ext>
              </a:extLst>
            </p:cNvPr>
            <p:cNvSpPr txBox="1"/>
            <p:nvPr/>
          </p:nvSpPr>
          <p:spPr>
            <a:xfrm>
              <a:off x="531097" y="614806"/>
              <a:ext cx="5228373" cy="338514"/>
            </a:xfrm>
            <a:prstGeom prst="rect">
              <a:avLst/>
            </a:prstGeom>
            <a:noFill/>
            <a:ln>
              <a:noFill/>
            </a:ln>
          </p:spPr>
          <p:txBody>
            <a:bodyPr spcFirstLastPara="1" wrap="square" lIns="91433" tIns="45700" rIns="91433" bIns="45700" anchor="t" anchorCtr="0">
              <a:spAutoFit/>
            </a:bodyPr>
            <a:lstStyle/>
            <a:p>
              <a:r>
                <a:rPr lang="en" sz="1600">
                  <a:solidFill>
                    <a:schemeClr val="tx1">
                      <a:lumMod val="85000"/>
                      <a:lumOff val="15000"/>
                    </a:schemeClr>
                  </a:solidFill>
                  <a:latin typeface="Abel" panose="02000506030000020004" pitchFamily="2" charset="0"/>
                  <a:ea typeface="Calibri"/>
                  <a:cs typeface="Calibri"/>
                  <a:sym typeface="Calibri"/>
                </a:rPr>
                <a:t>Which distant views can support the study of biographies?</a:t>
              </a:r>
              <a:endParaRPr sz="1600">
                <a:solidFill>
                  <a:schemeClr val="tx1">
                    <a:lumMod val="85000"/>
                    <a:lumOff val="15000"/>
                  </a:schemeClr>
                </a:solidFill>
                <a:latin typeface="Abel" panose="02000506030000020004" pitchFamily="2" charset="0"/>
              </a:endParaRPr>
            </a:p>
          </p:txBody>
        </p:sp>
      </p:grpSp>
      <p:grpSp>
        <p:nvGrpSpPr>
          <p:cNvPr id="98" name="Gruppieren 97">
            <a:extLst>
              <a:ext uri="{FF2B5EF4-FFF2-40B4-BE49-F238E27FC236}">
                <a16:creationId xmlns:a16="http://schemas.microsoft.com/office/drawing/2014/main" id="{E813C46C-DFA8-44B6-85D9-BCBE341ADF63}"/>
              </a:ext>
            </a:extLst>
          </p:cNvPr>
          <p:cNvGrpSpPr/>
          <p:nvPr/>
        </p:nvGrpSpPr>
        <p:grpSpPr>
          <a:xfrm>
            <a:off x="829994" y="3509635"/>
            <a:ext cx="10884466" cy="2781345"/>
            <a:chOff x="829994" y="3509635"/>
            <a:chExt cx="10884466" cy="2781345"/>
          </a:xfrm>
        </p:grpSpPr>
        <p:grpSp>
          <p:nvGrpSpPr>
            <p:cNvPr id="2" name="Gruppieren 1">
              <a:extLst>
                <a:ext uri="{FF2B5EF4-FFF2-40B4-BE49-F238E27FC236}">
                  <a16:creationId xmlns:a16="http://schemas.microsoft.com/office/drawing/2014/main" id="{2F94DE28-9814-4B40-AF5F-47A368BA399F}"/>
                </a:ext>
              </a:extLst>
            </p:cNvPr>
            <p:cNvGrpSpPr/>
            <p:nvPr/>
          </p:nvGrpSpPr>
          <p:grpSpPr>
            <a:xfrm>
              <a:off x="829994" y="3509635"/>
              <a:ext cx="10235408" cy="2008378"/>
              <a:chOff x="829994" y="3487057"/>
              <a:chExt cx="10235408" cy="2008378"/>
            </a:xfrm>
          </p:grpSpPr>
          <p:pic>
            <p:nvPicPr>
              <p:cNvPr id="3" name="Grafik 2">
                <a:extLst>
                  <a:ext uri="{FF2B5EF4-FFF2-40B4-BE49-F238E27FC236}">
                    <a16:creationId xmlns:a16="http://schemas.microsoft.com/office/drawing/2014/main" id="{59AE244E-786A-41C9-82B8-DA16199CB882}"/>
                  </a:ext>
                </a:extLst>
              </p:cNvPr>
              <p:cNvPicPr>
                <a:picLocks noChangeAspect="1"/>
              </p:cNvPicPr>
              <p:nvPr/>
            </p:nvPicPr>
            <p:blipFill rotWithShape="1">
              <a:blip r:embed="rId2"/>
              <a:srcRect l="31213" t="24144" r="37304" b="19048"/>
              <a:stretch/>
            </p:blipFill>
            <p:spPr>
              <a:xfrm>
                <a:off x="9024258" y="3548696"/>
                <a:ext cx="2041144" cy="1424487"/>
              </a:xfrm>
              <a:prstGeom prst="rect">
                <a:avLst/>
              </a:prstGeom>
            </p:spPr>
          </p:pic>
          <p:pic>
            <p:nvPicPr>
              <p:cNvPr id="4" name="Grafik 3">
                <a:extLst>
                  <a:ext uri="{FF2B5EF4-FFF2-40B4-BE49-F238E27FC236}">
                    <a16:creationId xmlns:a16="http://schemas.microsoft.com/office/drawing/2014/main" id="{A182A6E3-F6AA-4306-8424-16173862CBFF}"/>
                  </a:ext>
                </a:extLst>
              </p:cNvPr>
              <p:cNvPicPr>
                <a:picLocks noChangeAspect="1"/>
              </p:cNvPicPr>
              <p:nvPr/>
            </p:nvPicPr>
            <p:blipFill rotWithShape="1">
              <a:blip r:embed="rId2"/>
              <a:srcRect l="64348" t="13802" r="18253" b="50132"/>
              <a:stretch/>
            </p:blipFill>
            <p:spPr>
              <a:xfrm>
                <a:off x="829994" y="3487057"/>
                <a:ext cx="1754528" cy="1406634"/>
              </a:xfrm>
              <a:prstGeom prst="rect">
                <a:avLst/>
              </a:prstGeom>
            </p:spPr>
          </p:pic>
          <p:pic>
            <p:nvPicPr>
              <p:cNvPr id="5" name="Grafik 4">
                <a:extLst>
                  <a:ext uri="{FF2B5EF4-FFF2-40B4-BE49-F238E27FC236}">
                    <a16:creationId xmlns:a16="http://schemas.microsoft.com/office/drawing/2014/main" id="{2E332954-CE27-40A5-B720-998D64D7E6D5}"/>
                  </a:ext>
                </a:extLst>
              </p:cNvPr>
              <p:cNvPicPr>
                <a:picLocks noChangeAspect="1"/>
              </p:cNvPicPr>
              <p:nvPr/>
            </p:nvPicPr>
            <p:blipFill rotWithShape="1">
              <a:blip r:embed="rId2"/>
              <a:srcRect l="81439" t="13802" b="50132"/>
              <a:stretch/>
            </p:blipFill>
            <p:spPr>
              <a:xfrm>
                <a:off x="2846058" y="3487057"/>
                <a:ext cx="1871753" cy="1406634"/>
              </a:xfrm>
              <a:prstGeom prst="rect">
                <a:avLst/>
              </a:prstGeom>
            </p:spPr>
          </p:pic>
          <p:sp>
            <p:nvSpPr>
              <p:cNvPr id="6" name="Textfeld 5">
                <a:extLst>
                  <a:ext uri="{FF2B5EF4-FFF2-40B4-BE49-F238E27FC236}">
                    <a16:creationId xmlns:a16="http://schemas.microsoft.com/office/drawing/2014/main" id="{1F9007BF-FD84-4958-B55B-C9169C884253}"/>
                  </a:ext>
                </a:extLst>
              </p:cNvPr>
              <p:cNvSpPr txBox="1"/>
              <p:nvPr/>
            </p:nvSpPr>
            <p:spPr>
              <a:xfrm>
                <a:off x="978421" y="5156695"/>
                <a:ext cx="1380506" cy="307777"/>
              </a:xfrm>
              <a:prstGeom prst="rect">
                <a:avLst/>
              </a:prstGeom>
              <a:noFill/>
            </p:spPr>
            <p:txBody>
              <a:bodyPr wrap="none" rtlCol="0">
                <a:spAutoFit/>
              </a:bodyPr>
              <a:lstStyle/>
              <a:p>
                <a:r>
                  <a:rPr lang="de-DE" sz="1400">
                    <a:latin typeface="Abel" panose="02000506030000020004" pitchFamily="2" charset="0"/>
                  </a:rPr>
                  <a:t>a) coord. timeline</a:t>
                </a:r>
                <a:endParaRPr lang="en-US" sz="1400">
                  <a:latin typeface="Abel" panose="02000506030000020004" pitchFamily="2" charset="0"/>
                </a:endParaRPr>
              </a:p>
            </p:txBody>
          </p:sp>
          <p:sp>
            <p:nvSpPr>
              <p:cNvPr id="7" name="Textfeld 6">
                <a:extLst>
                  <a:ext uri="{FF2B5EF4-FFF2-40B4-BE49-F238E27FC236}">
                    <a16:creationId xmlns:a16="http://schemas.microsoft.com/office/drawing/2014/main" id="{899F1DDD-D6B4-4216-9C56-A3A22EF66FB2}"/>
                  </a:ext>
                </a:extLst>
              </p:cNvPr>
              <p:cNvSpPr txBox="1"/>
              <p:nvPr/>
            </p:nvSpPr>
            <p:spPr>
              <a:xfrm>
                <a:off x="3200199" y="5156695"/>
                <a:ext cx="1045479" cy="307777"/>
              </a:xfrm>
              <a:prstGeom prst="rect">
                <a:avLst/>
              </a:prstGeom>
              <a:noFill/>
            </p:spPr>
            <p:txBody>
              <a:bodyPr wrap="none" rtlCol="0">
                <a:spAutoFit/>
              </a:bodyPr>
              <a:lstStyle/>
              <a:p>
                <a:r>
                  <a:rPr lang="de-DE" sz="1400">
                    <a:latin typeface="Abel" panose="02000506030000020004" pitchFamily="2" charset="0"/>
                  </a:rPr>
                  <a:t>b) animation</a:t>
                </a:r>
                <a:endParaRPr lang="en-US" sz="1400">
                  <a:latin typeface="Abel" panose="02000506030000020004" pitchFamily="2" charset="0"/>
                </a:endParaRPr>
              </a:p>
            </p:txBody>
          </p:sp>
          <p:sp>
            <p:nvSpPr>
              <p:cNvPr id="8" name="Textfeld 7">
                <a:extLst>
                  <a:ext uri="{FF2B5EF4-FFF2-40B4-BE49-F238E27FC236}">
                    <a16:creationId xmlns:a16="http://schemas.microsoft.com/office/drawing/2014/main" id="{F19D3597-CB2A-40D9-B5D4-FAA0E2CBA4D0}"/>
                  </a:ext>
                </a:extLst>
              </p:cNvPr>
              <p:cNvSpPr txBox="1"/>
              <p:nvPr/>
            </p:nvSpPr>
            <p:spPr>
              <a:xfrm>
                <a:off x="9390892" y="5187658"/>
                <a:ext cx="1507144" cy="307777"/>
              </a:xfrm>
              <a:prstGeom prst="rect">
                <a:avLst/>
              </a:prstGeom>
              <a:noFill/>
            </p:spPr>
            <p:txBody>
              <a:bodyPr wrap="none" rtlCol="0">
                <a:spAutoFit/>
              </a:bodyPr>
              <a:lstStyle/>
              <a:p>
                <a:r>
                  <a:rPr lang="de-DE" sz="1400">
                    <a:latin typeface="Abel" panose="02000506030000020004" pitchFamily="2" charset="0"/>
                  </a:rPr>
                  <a:t>e) space-time cube</a:t>
                </a:r>
                <a:endParaRPr lang="en-US" sz="1400">
                  <a:latin typeface="Abel" panose="02000506030000020004" pitchFamily="2" charset="0"/>
                </a:endParaRPr>
              </a:p>
            </p:txBody>
          </p:sp>
          <p:pic>
            <p:nvPicPr>
              <p:cNvPr id="9" name="Grafik 8">
                <a:extLst>
                  <a:ext uri="{FF2B5EF4-FFF2-40B4-BE49-F238E27FC236}">
                    <a16:creationId xmlns:a16="http://schemas.microsoft.com/office/drawing/2014/main" id="{AA1A08EB-324F-4FFC-B51B-22F008D45354}"/>
                  </a:ext>
                </a:extLst>
              </p:cNvPr>
              <p:cNvPicPr>
                <a:picLocks noChangeAspect="1"/>
              </p:cNvPicPr>
              <p:nvPr/>
            </p:nvPicPr>
            <p:blipFill rotWithShape="1">
              <a:blip r:embed="rId2"/>
              <a:srcRect l="64348" t="58928" r="18253" b="12017"/>
              <a:stretch/>
            </p:blipFill>
            <p:spPr>
              <a:xfrm>
                <a:off x="4927126" y="3760491"/>
                <a:ext cx="1754528" cy="1133200"/>
              </a:xfrm>
              <a:prstGeom prst="rect">
                <a:avLst/>
              </a:prstGeom>
            </p:spPr>
          </p:pic>
          <p:sp>
            <p:nvSpPr>
              <p:cNvPr id="10" name="Textfeld 9">
                <a:extLst>
                  <a:ext uri="{FF2B5EF4-FFF2-40B4-BE49-F238E27FC236}">
                    <a16:creationId xmlns:a16="http://schemas.microsoft.com/office/drawing/2014/main" id="{0E7F3B80-45D6-4D55-9881-98E80FD56469}"/>
                  </a:ext>
                </a:extLst>
              </p:cNvPr>
              <p:cNvSpPr txBox="1"/>
              <p:nvPr/>
            </p:nvSpPr>
            <p:spPr>
              <a:xfrm>
                <a:off x="5239760" y="5156694"/>
                <a:ext cx="1202445" cy="307777"/>
              </a:xfrm>
              <a:prstGeom prst="rect">
                <a:avLst/>
              </a:prstGeom>
              <a:noFill/>
            </p:spPr>
            <p:txBody>
              <a:bodyPr wrap="none" rtlCol="0">
                <a:spAutoFit/>
              </a:bodyPr>
              <a:lstStyle/>
              <a:p>
                <a:r>
                  <a:rPr lang="de-DE" sz="1400">
                    <a:latin typeface="Abel" panose="02000506030000020004" pitchFamily="2" charset="0"/>
                  </a:rPr>
                  <a:t>c) color-coding</a:t>
                </a:r>
                <a:endParaRPr lang="en-US" sz="1400">
                  <a:latin typeface="Abel" panose="02000506030000020004" pitchFamily="2" charset="0"/>
                </a:endParaRPr>
              </a:p>
            </p:txBody>
          </p:sp>
          <p:pic>
            <p:nvPicPr>
              <p:cNvPr id="11" name="Grafik 10">
                <a:extLst>
                  <a:ext uri="{FF2B5EF4-FFF2-40B4-BE49-F238E27FC236}">
                    <a16:creationId xmlns:a16="http://schemas.microsoft.com/office/drawing/2014/main" id="{F96512D6-AFF1-4E34-B31B-0CCBBC701A3C}"/>
                  </a:ext>
                </a:extLst>
              </p:cNvPr>
              <p:cNvPicPr>
                <a:picLocks noChangeAspect="1"/>
              </p:cNvPicPr>
              <p:nvPr/>
            </p:nvPicPr>
            <p:blipFill rotWithShape="1">
              <a:blip r:embed="rId2"/>
              <a:srcRect l="81736" t="60563" r="2992" b="10815"/>
              <a:stretch/>
            </p:blipFill>
            <p:spPr>
              <a:xfrm>
                <a:off x="6934935" y="3799015"/>
                <a:ext cx="1645940" cy="1193030"/>
              </a:xfrm>
              <a:prstGeom prst="rect">
                <a:avLst/>
              </a:prstGeom>
            </p:spPr>
          </p:pic>
          <p:sp>
            <p:nvSpPr>
              <p:cNvPr id="12" name="Textfeld 11">
                <a:extLst>
                  <a:ext uri="{FF2B5EF4-FFF2-40B4-BE49-F238E27FC236}">
                    <a16:creationId xmlns:a16="http://schemas.microsoft.com/office/drawing/2014/main" id="{58EEBDF5-DEDD-485C-A26C-9A3033AB6BBB}"/>
                  </a:ext>
                </a:extLst>
              </p:cNvPr>
              <p:cNvSpPr txBox="1"/>
              <p:nvPr/>
            </p:nvSpPr>
            <p:spPr>
              <a:xfrm>
                <a:off x="7277040" y="5156693"/>
                <a:ext cx="1210588" cy="307777"/>
              </a:xfrm>
              <a:prstGeom prst="rect">
                <a:avLst/>
              </a:prstGeom>
              <a:noFill/>
            </p:spPr>
            <p:txBody>
              <a:bodyPr wrap="none" rtlCol="0">
                <a:spAutoFit/>
              </a:bodyPr>
              <a:lstStyle/>
              <a:p>
                <a:r>
                  <a:rPr lang="de-DE" sz="1400">
                    <a:latin typeface="Abel" panose="02000506030000020004" pitchFamily="2" charset="0"/>
                  </a:rPr>
                  <a:t>d) data comics</a:t>
                </a:r>
                <a:endParaRPr lang="en-US" sz="1400">
                  <a:latin typeface="Abel" panose="02000506030000020004" pitchFamily="2" charset="0"/>
                </a:endParaRPr>
              </a:p>
            </p:txBody>
          </p:sp>
        </p:grpSp>
        <p:sp>
          <p:nvSpPr>
            <p:cNvPr id="87" name="Google Shape;216;p32">
              <a:extLst>
                <a:ext uri="{FF2B5EF4-FFF2-40B4-BE49-F238E27FC236}">
                  <a16:creationId xmlns:a16="http://schemas.microsoft.com/office/drawing/2014/main" id="{94D3508B-8FF3-494A-B97A-23A6E1378690}"/>
                </a:ext>
              </a:extLst>
            </p:cNvPr>
            <p:cNvSpPr txBox="1"/>
            <p:nvPr/>
          </p:nvSpPr>
          <p:spPr>
            <a:xfrm>
              <a:off x="7174550" y="5952466"/>
              <a:ext cx="4539910" cy="338514"/>
            </a:xfrm>
            <a:prstGeom prst="rect">
              <a:avLst/>
            </a:prstGeom>
            <a:noFill/>
            <a:ln>
              <a:noFill/>
            </a:ln>
          </p:spPr>
          <p:txBody>
            <a:bodyPr spcFirstLastPara="1" wrap="square" lIns="91433" tIns="45700" rIns="91433" bIns="45700" anchor="t" anchorCtr="0">
              <a:spAutoFit/>
            </a:bodyPr>
            <a:lstStyle/>
            <a:p>
              <a:r>
                <a:rPr lang="en" sz="1600">
                  <a:solidFill>
                    <a:schemeClr val="tx1">
                      <a:lumMod val="85000"/>
                      <a:lumOff val="15000"/>
                    </a:schemeClr>
                  </a:solidFill>
                  <a:latin typeface="Abel" panose="02000506030000020004" pitchFamily="2" charset="0"/>
                  <a:ea typeface="Calibri"/>
                  <a:cs typeface="Calibri"/>
                  <a:sym typeface="Calibri"/>
                </a:rPr>
                <a:t>How to represent biographical time in all distant views?</a:t>
              </a:r>
              <a:endParaRPr sz="1600">
                <a:solidFill>
                  <a:schemeClr val="tx1">
                    <a:lumMod val="85000"/>
                    <a:lumOff val="15000"/>
                  </a:schemeClr>
                </a:solidFill>
                <a:latin typeface="Abel" panose="02000506030000020004" pitchFamily="2" charset="0"/>
              </a:endParaRPr>
            </a:p>
          </p:txBody>
        </p:sp>
      </p:grpSp>
      <p:grpSp>
        <p:nvGrpSpPr>
          <p:cNvPr id="88" name="Gruppieren 87">
            <a:extLst>
              <a:ext uri="{FF2B5EF4-FFF2-40B4-BE49-F238E27FC236}">
                <a16:creationId xmlns:a16="http://schemas.microsoft.com/office/drawing/2014/main" id="{4DF7A464-F649-46C6-A6E2-28FEAF8889F5}"/>
              </a:ext>
            </a:extLst>
          </p:cNvPr>
          <p:cNvGrpSpPr/>
          <p:nvPr/>
        </p:nvGrpSpPr>
        <p:grpSpPr>
          <a:xfrm>
            <a:off x="1714589" y="2947964"/>
            <a:ext cx="9239258" cy="750189"/>
            <a:chOff x="1714589" y="2925386"/>
            <a:chExt cx="9239258" cy="750189"/>
          </a:xfrm>
        </p:grpSpPr>
        <p:sp>
          <p:nvSpPr>
            <p:cNvPr id="89" name="Geschweifte Klammer rechts 88">
              <a:extLst>
                <a:ext uri="{FF2B5EF4-FFF2-40B4-BE49-F238E27FC236}">
                  <a16:creationId xmlns:a16="http://schemas.microsoft.com/office/drawing/2014/main" id="{8BD69846-9CB6-43C3-9B59-A0EEC8A22D9F}"/>
                </a:ext>
              </a:extLst>
            </p:cNvPr>
            <p:cNvSpPr/>
            <p:nvPr/>
          </p:nvSpPr>
          <p:spPr>
            <a:xfrm rot="5400000">
              <a:off x="9543861" y="1638837"/>
              <a:ext cx="123437" cy="2696535"/>
            </a:xfrm>
            <a:prstGeom prst="rightBrace">
              <a:avLst>
                <a:gd name="adj1" fmla="val 49184"/>
                <a:gd name="adj2" fmla="val 4803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90" name="Freihandform: Form 89">
              <a:extLst>
                <a:ext uri="{FF2B5EF4-FFF2-40B4-BE49-F238E27FC236}">
                  <a16:creationId xmlns:a16="http://schemas.microsoft.com/office/drawing/2014/main" id="{09FB27F5-C6ED-4D96-BB94-AB08F2E035FC}"/>
                </a:ext>
              </a:extLst>
            </p:cNvPr>
            <p:cNvSpPr/>
            <p:nvPr/>
          </p:nvSpPr>
          <p:spPr>
            <a:xfrm>
              <a:off x="2128711" y="3048685"/>
              <a:ext cx="7531462" cy="244494"/>
            </a:xfrm>
            <a:custGeom>
              <a:avLst/>
              <a:gdLst>
                <a:gd name="connsiteX0" fmla="*/ 8012783 w 8012783"/>
                <a:gd name="connsiteY0" fmla="*/ 0 h 499620"/>
                <a:gd name="connsiteX1" fmla="*/ 8012783 w 8012783"/>
                <a:gd name="connsiteY1" fmla="*/ 245096 h 499620"/>
                <a:gd name="connsiteX2" fmla="*/ 0 w 8012783"/>
                <a:gd name="connsiteY2" fmla="*/ 245096 h 499620"/>
                <a:gd name="connsiteX3" fmla="*/ 0 w 8012783"/>
                <a:gd name="connsiteY3" fmla="*/ 499620 h 499620"/>
                <a:gd name="connsiteX0" fmla="*/ 8012783 w 8012783"/>
                <a:gd name="connsiteY0" fmla="*/ 0 h 245096"/>
                <a:gd name="connsiteX1" fmla="*/ 8012783 w 8012783"/>
                <a:gd name="connsiteY1" fmla="*/ 245096 h 245096"/>
                <a:gd name="connsiteX2" fmla="*/ 0 w 8012783"/>
                <a:gd name="connsiteY2" fmla="*/ 245096 h 245096"/>
                <a:gd name="connsiteX0" fmla="*/ 7108623 w 7108623"/>
                <a:gd name="connsiteY0" fmla="*/ 0 h 245096"/>
                <a:gd name="connsiteX1" fmla="*/ 7108623 w 7108623"/>
                <a:gd name="connsiteY1" fmla="*/ 245096 h 245096"/>
                <a:gd name="connsiteX2" fmla="*/ 0 w 7108623"/>
                <a:gd name="connsiteY2" fmla="*/ 245096 h 245096"/>
              </a:gdLst>
              <a:ahLst/>
              <a:cxnLst>
                <a:cxn ang="0">
                  <a:pos x="connsiteX0" y="connsiteY0"/>
                </a:cxn>
                <a:cxn ang="0">
                  <a:pos x="connsiteX1" y="connsiteY1"/>
                </a:cxn>
                <a:cxn ang="0">
                  <a:pos x="connsiteX2" y="connsiteY2"/>
                </a:cxn>
              </a:cxnLst>
              <a:rect l="l" t="t" r="r" b="b"/>
              <a:pathLst>
                <a:path w="7108623" h="245096">
                  <a:moveTo>
                    <a:pt x="7108623" y="0"/>
                  </a:moveTo>
                  <a:lnTo>
                    <a:pt x="7108623" y="245096"/>
                  </a:lnTo>
                  <a:lnTo>
                    <a:pt x="0" y="245096"/>
                  </a:lnTo>
                </a:path>
              </a:pathLst>
            </a:custGeom>
            <a:no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1" name="Bogen 90">
              <a:extLst>
                <a:ext uri="{FF2B5EF4-FFF2-40B4-BE49-F238E27FC236}">
                  <a16:creationId xmlns:a16="http://schemas.microsoft.com/office/drawing/2014/main" id="{9BBA811B-6E5A-4CF3-986F-F0A11EB1676C}"/>
                </a:ext>
              </a:extLst>
            </p:cNvPr>
            <p:cNvSpPr/>
            <p:nvPr/>
          </p:nvSpPr>
          <p:spPr>
            <a:xfrm>
              <a:off x="9288008" y="3293179"/>
              <a:ext cx="775281" cy="382396"/>
            </a:xfrm>
            <a:prstGeom prst="arc">
              <a:avLst/>
            </a:pr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lt1"/>
                </a:solidFill>
              </a:endParaRPr>
            </a:p>
          </p:txBody>
        </p:sp>
        <p:sp>
          <p:nvSpPr>
            <p:cNvPr id="92" name="Bogen 91">
              <a:extLst>
                <a:ext uri="{FF2B5EF4-FFF2-40B4-BE49-F238E27FC236}">
                  <a16:creationId xmlns:a16="http://schemas.microsoft.com/office/drawing/2014/main" id="{31BAF2A0-359B-4DB7-9AB1-A078FB932FF5}"/>
                </a:ext>
              </a:extLst>
            </p:cNvPr>
            <p:cNvSpPr/>
            <p:nvPr/>
          </p:nvSpPr>
          <p:spPr>
            <a:xfrm flipH="1">
              <a:off x="1714589" y="3293179"/>
              <a:ext cx="909778" cy="382396"/>
            </a:xfrm>
            <a:prstGeom prst="arc">
              <a:avLst/>
            </a:pr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lt1"/>
                </a:solidFill>
              </a:endParaRPr>
            </a:p>
          </p:txBody>
        </p:sp>
        <p:sp>
          <p:nvSpPr>
            <p:cNvPr id="93" name="Bogen 92">
              <a:extLst>
                <a:ext uri="{FF2B5EF4-FFF2-40B4-BE49-F238E27FC236}">
                  <a16:creationId xmlns:a16="http://schemas.microsoft.com/office/drawing/2014/main" id="{6F3B78D7-0954-4133-80ED-508B03632644}"/>
                </a:ext>
              </a:extLst>
            </p:cNvPr>
            <p:cNvSpPr/>
            <p:nvPr/>
          </p:nvSpPr>
          <p:spPr>
            <a:xfrm flipH="1">
              <a:off x="3733865" y="3293179"/>
              <a:ext cx="909778" cy="382396"/>
            </a:xfrm>
            <a:prstGeom prst="arc">
              <a:avLst/>
            </a:pr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lt1"/>
                </a:solidFill>
              </a:endParaRPr>
            </a:p>
          </p:txBody>
        </p:sp>
        <p:sp>
          <p:nvSpPr>
            <p:cNvPr id="94" name="Bogen 93">
              <a:extLst>
                <a:ext uri="{FF2B5EF4-FFF2-40B4-BE49-F238E27FC236}">
                  <a16:creationId xmlns:a16="http://schemas.microsoft.com/office/drawing/2014/main" id="{028CFAC3-1EC3-4268-8A06-E4E8F4D94188}"/>
                </a:ext>
              </a:extLst>
            </p:cNvPr>
            <p:cNvSpPr/>
            <p:nvPr/>
          </p:nvSpPr>
          <p:spPr>
            <a:xfrm flipH="1">
              <a:off x="5905196" y="3293179"/>
              <a:ext cx="909778" cy="382396"/>
            </a:xfrm>
            <a:prstGeom prst="arc">
              <a:avLst/>
            </a:pr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lt1"/>
                </a:solidFill>
              </a:endParaRPr>
            </a:p>
          </p:txBody>
        </p:sp>
        <p:sp>
          <p:nvSpPr>
            <p:cNvPr id="95" name="Bogen 94">
              <a:extLst>
                <a:ext uri="{FF2B5EF4-FFF2-40B4-BE49-F238E27FC236}">
                  <a16:creationId xmlns:a16="http://schemas.microsoft.com/office/drawing/2014/main" id="{169ACCA6-91DF-4D8C-9CD9-8B36C221FA73}"/>
                </a:ext>
              </a:extLst>
            </p:cNvPr>
            <p:cNvSpPr/>
            <p:nvPr/>
          </p:nvSpPr>
          <p:spPr>
            <a:xfrm flipH="1">
              <a:off x="7944848" y="3293179"/>
              <a:ext cx="909778" cy="382396"/>
            </a:xfrm>
            <a:prstGeom prst="arc">
              <a:avLst/>
            </a:prstGeom>
            <a:noFill/>
            <a:ln>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lt1"/>
                </a:solidFill>
              </a:endParaRPr>
            </a:p>
          </p:txBody>
        </p:sp>
      </p:grpSp>
      <p:sp>
        <p:nvSpPr>
          <p:cNvPr id="96" name="Rechteck 95">
            <a:extLst>
              <a:ext uri="{FF2B5EF4-FFF2-40B4-BE49-F238E27FC236}">
                <a16:creationId xmlns:a16="http://schemas.microsoft.com/office/drawing/2014/main" id="{6903E5D1-33B2-41C4-9BE5-B845F9D8DB78}"/>
              </a:ext>
            </a:extLst>
          </p:cNvPr>
          <p:cNvSpPr/>
          <p:nvPr/>
        </p:nvSpPr>
        <p:spPr>
          <a:xfrm>
            <a:off x="2306830" y="3144370"/>
            <a:ext cx="7578340" cy="461665"/>
          </a:xfrm>
          <a:prstGeom prst="rect">
            <a:avLst/>
          </a:prstGeom>
        </p:spPr>
        <p:txBody>
          <a:bodyPr wrap="square">
            <a:spAutoFit/>
          </a:bodyPr>
          <a:lstStyle/>
          <a:p>
            <a:pPr algn="ctr" defTabSz="1219170"/>
            <a:r>
              <a:rPr lang="en-US" sz="2400" b="1" i="1">
                <a:latin typeface="Arial" panose="020B0604020202020204" pitchFamily="34" charset="0"/>
                <a:cs typeface="Arial" panose="020B0604020202020204" pitchFamily="34" charset="0"/>
              </a:rPr>
              <a:t> One view is not enough!</a:t>
            </a:r>
          </a:p>
        </p:txBody>
      </p:sp>
    </p:spTree>
    <p:extLst>
      <p:ext uri="{BB962C8B-B14F-4D97-AF65-F5344CB8AC3E}">
        <p14:creationId xmlns:p14="http://schemas.microsoft.com/office/powerpoint/2010/main" val="2030313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96"/>
                                        </p:tgtEl>
                                      </p:cBhvr>
                                    </p:animEffect>
                                    <p:set>
                                      <p:cBhvr>
                                        <p:cTn id="14" dur="1" fill="hold">
                                          <p:stCondLst>
                                            <p:cond delay="499"/>
                                          </p:stCondLst>
                                        </p:cTn>
                                        <p:tgtEl>
                                          <p:spTgt spid="96"/>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500"/>
                                        <p:tgtEl>
                                          <p:spTgt spid="9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fade">
                                      <p:cBhvr>
                                        <p:cTn id="2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2C55DE4-A583-4B1F-94F7-FDCD80E7138E}"/>
              </a:ext>
            </a:extLst>
          </p:cNvPr>
          <p:cNvSpPr txBox="1"/>
          <p:nvPr/>
        </p:nvSpPr>
        <p:spPr>
          <a:xfrm>
            <a:off x="704193" y="3345855"/>
            <a:ext cx="10783614" cy="461665"/>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Know your VIS methods’ strengths and limitations!</a:t>
            </a:r>
          </a:p>
        </p:txBody>
      </p:sp>
      <p:grpSp>
        <p:nvGrpSpPr>
          <p:cNvPr id="78" name="Gruppieren 77">
            <a:extLst>
              <a:ext uri="{FF2B5EF4-FFF2-40B4-BE49-F238E27FC236}">
                <a16:creationId xmlns:a16="http://schemas.microsoft.com/office/drawing/2014/main" id="{904D6EB2-A163-48D0-A881-4A930DF95C03}"/>
              </a:ext>
            </a:extLst>
          </p:cNvPr>
          <p:cNvGrpSpPr/>
          <p:nvPr/>
        </p:nvGrpSpPr>
        <p:grpSpPr>
          <a:xfrm>
            <a:off x="668890" y="591989"/>
            <a:ext cx="9403363" cy="5311010"/>
            <a:chOff x="668890" y="591989"/>
            <a:chExt cx="9403363" cy="5311010"/>
          </a:xfrm>
        </p:grpSpPr>
        <p:grpSp>
          <p:nvGrpSpPr>
            <p:cNvPr id="6" name="Gruppieren 5">
              <a:extLst>
                <a:ext uri="{FF2B5EF4-FFF2-40B4-BE49-F238E27FC236}">
                  <a16:creationId xmlns:a16="http://schemas.microsoft.com/office/drawing/2014/main" id="{B68B15F0-4E0D-4DFC-83EE-43836F92CD43}"/>
                </a:ext>
              </a:extLst>
            </p:cNvPr>
            <p:cNvGrpSpPr/>
            <p:nvPr/>
          </p:nvGrpSpPr>
          <p:grpSpPr>
            <a:xfrm>
              <a:off x="5280663" y="3303566"/>
              <a:ext cx="475942" cy="577372"/>
              <a:chOff x="3803102" y="2000941"/>
              <a:chExt cx="475942" cy="577372"/>
            </a:xfrm>
          </p:grpSpPr>
          <p:sp>
            <p:nvSpPr>
              <p:cNvPr id="7" name="Zylinder 6">
                <a:extLst>
                  <a:ext uri="{FF2B5EF4-FFF2-40B4-BE49-F238E27FC236}">
                    <a16:creationId xmlns:a16="http://schemas.microsoft.com/office/drawing/2014/main" id="{9F2AA46D-3DB5-4CEB-97B4-704DF7C81A06}"/>
                  </a:ext>
                </a:extLst>
              </p:cNvPr>
              <p:cNvSpPr/>
              <p:nvPr/>
            </p:nvSpPr>
            <p:spPr>
              <a:xfrm>
                <a:off x="3803102" y="2000941"/>
                <a:ext cx="475942" cy="577372"/>
              </a:xfrm>
              <a:prstGeom prst="can">
                <a:avLst>
                  <a:gd name="adj" fmla="val 29439"/>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8" name="Bogen 7">
                <a:extLst>
                  <a:ext uri="{FF2B5EF4-FFF2-40B4-BE49-F238E27FC236}">
                    <a16:creationId xmlns:a16="http://schemas.microsoft.com/office/drawing/2014/main" id="{B3E46E3C-A103-42AB-A628-05945BED3384}"/>
                  </a:ext>
                </a:extLst>
              </p:cNvPr>
              <p:cNvSpPr/>
              <p:nvPr/>
            </p:nvSpPr>
            <p:spPr>
              <a:xfrm rot="10800000">
                <a:off x="3805456" y="2280259"/>
                <a:ext cx="473586" cy="150679"/>
              </a:xfrm>
              <a:prstGeom prst="arc">
                <a:avLst>
                  <a:gd name="adj1" fmla="val 11016819"/>
                  <a:gd name="adj2" fmla="val 21514927"/>
                </a:avLst>
              </a:prstGeom>
              <a:no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AT">
                  <a:solidFill>
                    <a:prstClr val="black"/>
                  </a:solidFill>
                  <a:latin typeface="Calibri"/>
                </a:endParaRPr>
              </a:p>
            </p:txBody>
          </p:sp>
          <p:sp>
            <p:nvSpPr>
              <p:cNvPr id="9" name="Bogen 8">
                <a:extLst>
                  <a:ext uri="{FF2B5EF4-FFF2-40B4-BE49-F238E27FC236}">
                    <a16:creationId xmlns:a16="http://schemas.microsoft.com/office/drawing/2014/main" id="{09A62FE5-9650-457D-B3B8-299F51AFDE9E}"/>
                  </a:ext>
                </a:extLst>
              </p:cNvPr>
              <p:cNvSpPr/>
              <p:nvPr/>
            </p:nvSpPr>
            <p:spPr>
              <a:xfrm rot="10800000">
                <a:off x="3805456" y="2138832"/>
                <a:ext cx="473586" cy="150794"/>
              </a:xfrm>
              <a:prstGeom prst="arc">
                <a:avLst>
                  <a:gd name="adj1" fmla="val 10907671"/>
                  <a:gd name="adj2" fmla="val 21514927"/>
                </a:avLst>
              </a:prstGeom>
              <a:no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AT">
                  <a:solidFill>
                    <a:prstClr val="black"/>
                  </a:solidFill>
                  <a:latin typeface="Calibri"/>
                </a:endParaRPr>
              </a:p>
            </p:txBody>
          </p:sp>
        </p:grpSp>
        <p:sp>
          <p:nvSpPr>
            <p:cNvPr id="10" name="Freihandform 12">
              <a:extLst>
                <a:ext uri="{FF2B5EF4-FFF2-40B4-BE49-F238E27FC236}">
                  <a16:creationId xmlns:a16="http://schemas.microsoft.com/office/drawing/2014/main" id="{6875CFB9-7864-494F-8F47-C9D5FC5E90E9}"/>
                </a:ext>
              </a:extLst>
            </p:cNvPr>
            <p:cNvSpPr/>
            <p:nvPr/>
          </p:nvSpPr>
          <p:spPr bwMode="auto">
            <a:xfrm>
              <a:off x="3050934" y="3229642"/>
              <a:ext cx="846904" cy="745518"/>
            </a:xfrm>
            <a:custGeom>
              <a:avLst/>
              <a:gdLst>
                <a:gd name="connsiteX0" fmla="*/ 566738 w 1078707"/>
                <a:gd name="connsiteY0" fmla="*/ 71437 h 950119"/>
                <a:gd name="connsiteX1" fmla="*/ 526257 w 1078707"/>
                <a:gd name="connsiteY1" fmla="*/ 33337 h 950119"/>
                <a:gd name="connsiteX2" fmla="*/ 469107 w 1078707"/>
                <a:gd name="connsiteY2" fmla="*/ 9525 h 950119"/>
                <a:gd name="connsiteX3" fmla="*/ 421482 w 1078707"/>
                <a:gd name="connsiteY3" fmla="*/ 0 h 950119"/>
                <a:gd name="connsiteX4" fmla="*/ 378619 w 1078707"/>
                <a:gd name="connsiteY4" fmla="*/ 7144 h 950119"/>
                <a:gd name="connsiteX5" fmla="*/ 326232 w 1078707"/>
                <a:gd name="connsiteY5" fmla="*/ 26194 h 950119"/>
                <a:gd name="connsiteX6" fmla="*/ 280988 w 1078707"/>
                <a:gd name="connsiteY6" fmla="*/ 66675 h 950119"/>
                <a:gd name="connsiteX7" fmla="*/ 254794 w 1078707"/>
                <a:gd name="connsiteY7" fmla="*/ 111919 h 950119"/>
                <a:gd name="connsiteX8" fmla="*/ 245269 w 1078707"/>
                <a:gd name="connsiteY8" fmla="*/ 171450 h 950119"/>
                <a:gd name="connsiteX9" fmla="*/ 252413 w 1078707"/>
                <a:gd name="connsiteY9" fmla="*/ 228600 h 950119"/>
                <a:gd name="connsiteX10" fmla="*/ 252413 w 1078707"/>
                <a:gd name="connsiteY10" fmla="*/ 247650 h 950119"/>
                <a:gd name="connsiteX11" fmla="*/ 202407 w 1078707"/>
                <a:gd name="connsiteY11" fmla="*/ 233362 h 950119"/>
                <a:gd name="connsiteX12" fmla="*/ 154782 w 1078707"/>
                <a:gd name="connsiteY12" fmla="*/ 228600 h 950119"/>
                <a:gd name="connsiteX13" fmla="*/ 102394 w 1078707"/>
                <a:gd name="connsiteY13" fmla="*/ 230981 h 950119"/>
                <a:gd name="connsiteX14" fmla="*/ 61913 w 1078707"/>
                <a:gd name="connsiteY14" fmla="*/ 252412 h 950119"/>
                <a:gd name="connsiteX15" fmla="*/ 26194 w 1078707"/>
                <a:gd name="connsiteY15" fmla="*/ 285750 h 950119"/>
                <a:gd name="connsiteX16" fmla="*/ 9525 w 1078707"/>
                <a:gd name="connsiteY16" fmla="*/ 333375 h 950119"/>
                <a:gd name="connsiteX17" fmla="*/ 0 w 1078707"/>
                <a:gd name="connsiteY17" fmla="*/ 395287 h 950119"/>
                <a:gd name="connsiteX18" fmla="*/ 9525 w 1078707"/>
                <a:gd name="connsiteY18" fmla="*/ 438150 h 950119"/>
                <a:gd name="connsiteX19" fmla="*/ 33338 w 1078707"/>
                <a:gd name="connsiteY19" fmla="*/ 481012 h 950119"/>
                <a:gd name="connsiteX20" fmla="*/ 59532 w 1078707"/>
                <a:gd name="connsiteY20" fmla="*/ 500062 h 950119"/>
                <a:gd name="connsiteX21" fmla="*/ 69057 w 1078707"/>
                <a:gd name="connsiteY21" fmla="*/ 507206 h 950119"/>
                <a:gd name="connsiteX22" fmla="*/ 42863 w 1078707"/>
                <a:gd name="connsiteY22" fmla="*/ 523875 h 950119"/>
                <a:gd name="connsiteX23" fmla="*/ 16669 w 1078707"/>
                <a:gd name="connsiteY23" fmla="*/ 561975 h 950119"/>
                <a:gd name="connsiteX24" fmla="*/ 9525 w 1078707"/>
                <a:gd name="connsiteY24" fmla="*/ 602456 h 950119"/>
                <a:gd name="connsiteX25" fmla="*/ 11907 w 1078707"/>
                <a:gd name="connsiteY25" fmla="*/ 659606 h 950119"/>
                <a:gd name="connsiteX26" fmla="*/ 30957 w 1078707"/>
                <a:gd name="connsiteY26" fmla="*/ 697706 h 950119"/>
                <a:gd name="connsiteX27" fmla="*/ 52388 w 1078707"/>
                <a:gd name="connsiteY27" fmla="*/ 735806 h 950119"/>
                <a:gd name="connsiteX28" fmla="*/ 119063 w 1078707"/>
                <a:gd name="connsiteY28" fmla="*/ 764381 h 950119"/>
                <a:gd name="connsiteX29" fmla="*/ 157163 w 1078707"/>
                <a:gd name="connsiteY29" fmla="*/ 764381 h 950119"/>
                <a:gd name="connsiteX30" fmla="*/ 200025 w 1078707"/>
                <a:gd name="connsiteY30" fmla="*/ 757237 h 950119"/>
                <a:gd name="connsiteX31" fmla="*/ 247650 w 1078707"/>
                <a:gd name="connsiteY31" fmla="*/ 735806 h 950119"/>
                <a:gd name="connsiteX32" fmla="*/ 250032 w 1078707"/>
                <a:gd name="connsiteY32" fmla="*/ 726281 h 950119"/>
                <a:gd name="connsiteX33" fmla="*/ 247650 w 1078707"/>
                <a:gd name="connsiteY33" fmla="*/ 771525 h 950119"/>
                <a:gd name="connsiteX34" fmla="*/ 269082 w 1078707"/>
                <a:gd name="connsiteY34" fmla="*/ 835819 h 950119"/>
                <a:gd name="connsiteX35" fmla="*/ 307182 w 1078707"/>
                <a:gd name="connsiteY35" fmla="*/ 871537 h 950119"/>
                <a:gd name="connsiteX36" fmla="*/ 350044 w 1078707"/>
                <a:gd name="connsiteY36" fmla="*/ 892969 h 950119"/>
                <a:gd name="connsiteX37" fmla="*/ 440532 w 1078707"/>
                <a:gd name="connsiteY37" fmla="*/ 909637 h 950119"/>
                <a:gd name="connsiteX38" fmla="*/ 488157 w 1078707"/>
                <a:gd name="connsiteY38" fmla="*/ 888206 h 950119"/>
                <a:gd name="connsiteX39" fmla="*/ 521494 w 1078707"/>
                <a:gd name="connsiteY39" fmla="*/ 864394 h 950119"/>
                <a:gd name="connsiteX40" fmla="*/ 523875 w 1078707"/>
                <a:gd name="connsiteY40" fmla="*/ 840581 h 950119"/>
                <a:gd name="connsiteX41" fmla="*/ 538163 w 1078707"/>
                <a:gd name="connsiteY41" fmla="*/ 871537 h 950119"/>
                <a:gd name="connsiteX42" fmla="*/ 561975 w 1078707"/>
                <a:gd name="connsiteY42" fmla="*/ 914400 h 950119"/>
                <a:gd name="connsiteX43" fmla="*/ 600075 w 1078707"/>
                <a:gd name="connsiteY43" fmla="*/ 938212 h 950119"/>
                <a:gd name="connsiteX44" fmla="*/ 633413 w 1078707"/>
                <a:gd name="connsiteY44" fmla="*/ 950119 h 950119"/>
                <a:gd name="connsiteX45" fmla="*/ 700088 w 1078707"/>
                <a:gd name="connsiteY45" fmla="*/ 947737 h 950119"/>
                <a:gd name="connsiteX46" fmla="*/ 764382 w 1078707"/>
                <a:gd name="connsiteY46" fmla="*/ 931069 h 950119"/>
                <a:gd name="connsiteX47" fmla="*/ 809625 w 1078707"/>
                <a:gd name="connsiteY47" fmla="*/ 888206 h 950119"/>
                <a:gd name="connsiteX48" fmla="*/ 831057 w 1078707"/>
                <a:gd name="connsiteY48" fmla="*/ 857250 h 950119"/>
                <a:gd name="connsiteX49" fmla="*/ 847725 w 1078707"/>
                <a:gd name="connsiteY49" fmla="*/ 809625 h 950119"/>
                <a:gd name="connsiteX50" fmla="*/ 859632 w 1078707"/>
                <a:gd name="connsiteY50" fmla="*/ 762000 h 950119"/>
                <a:gd name="connsiteX51" fmla="*/ 857250 w 1078707"/>
                <a:gd name="connsiteY51" fmla="*/ 726281 h 950119"/>
                <a:gd name="connsiteX52" fmla="*/ 850107 w 1078707"/>
                <a:gd name="connsiteY52" fmla="*/ 704850 h 950119"/>
                <a:gd name="connsiteX53" fmla="*/ 895350 w 1078707"/>
                <a:gd name="connsiteY53" fmla="*/ 704850 h 950119"/>
                <a:gd name="connsiteX54" fmla="*/ 938213 w 1078707"/>
                <a:gd name="connsiteY54" fmla="*/ 704850 h 950119"/>
                <a:gd name="connsiteX55" fmla="*/ 988219 w 1078707"/>
                <a:gd name="connsiteY55" fmla="*/ 688181 h 950119"/>
                <a:gd name="connsiteX56" fmla="*/ 1031082 w 1078707"/>
                <a:gd name="connsiteY56" fmla="*/ 666750 h 950119"/>
                <a:gd name="connsiteX57" fmla="*/ 1052513 w 1078707"/>
                <a:gd name="connsiteY57" fmla="*/ 626269 h 950119"/>
                <a:gd name="connsiteX58" fmla="*/ 1078707 w 1078707"/>
                <a:gd name="connsiteY58" fmla="*/ 573881 h 950119"/>
                <a:gd name="connsiteX59" fmla="*/ 1078707 w 1078707"/>
                <a:gd name="connsiteY59" fmla="*/ 509587 h 950119"/>
                <a:gd name="connsiteX60" fmla="*/ 1059657 w 1078707"/>
                <a:gd name="connsiteY60" fmla="*/ 454819 h 950119"/>
                <a:gd name="connsiteX61" fmla="*/ 1038225 w 1078707"/>
                <a:gd name="connsiteY61" fmla="*/ 423862 h 950119"/>
                <a:gd name="connsiteX62" fmla="*/ 1012032 w 1078707"/>
                <a:gd name="connsiteY62" fmla="*/ 397669 h 950119"/>
                <a:gd name="connsiteX63" fmla="*/ 990600 w 1078707"/>
                <a:gd name="connsiteY63" fmla="*/ 378619 h 950119"/>
                <a:gd name="connsiteX64" fmla="*/ 938213 w 1078707"/>
                <a:gd name="connsiteY64" fmla="*/ 366712 h 950119"/>
                <a:gd name="connsiteX65" fmla="*/ 885825 w 1078707"/>
                <a:gd name="connsiteY65" fmla="*/ 366712 h 950119"/>
                <a:gd name="connsiteX66" fmla="*/ 866775 w 1078707"/>
                <a:gd name="connsiteY66" fmla="*/ 361950 h 950119"/>
                <a:gd name="connsiteX67" fmla="*/ 885825 w 1078707"/>
                <a:gd name="connsiteY67" fmla="*/ 342900 h 950119"/>
                <a:gd name="connsiteX68" fmla="*/ 914400 w 1078707"/>
                <a:gd name="connsiteY68" fmla="*/ 323850 h 950119"/>
                <a:gd name="connsiteX69" fmla="*/ 945357 w 1078707"/>
                <a:gd name="connsiteY69" fmla="*/ 280987 h 950119"/>
                <a:gd name="connsiteX70" fmla="*/ 959644 w 1078707"/>
                <a:gd name="connsiteY70" fmla="*/ 235744 h 950119"/>
                <a:gd name="connsiteX71" fmla="*/ 969169 w 1078707"/>
                <a:gd name="connsiteY71" fmla="*/ 176212 h 950119"/>
                <a:gd name="connsiteX72" fmla="*/ 962025 w 1078707"/>
                <a:gd name="connsiteY72" fmla="*/ 126206 h 950119"/>
                <a:gd name="connsiteX73" fmla="*/ 928688 w 1078707"/>
                <a:gd name="connsiteY73" fmla="*/ 66675 h 950119"/>
                <a:gd name="connsiteX74" fmla="*/ 897732 w 1078707"/>
                <a:gd name="connsiteY74" fmla="*/ 33337 h 950119"/>
                <a:gd name="connsiteX75" fmla="*/ 826294 w 1078707"/>
                <a:gd name="connsiteY75" fmla="*/ 9525 h 950119"/>
                <a:gd name="connsiteX76" fmla="*/ 783432 w 1078707"/>
                <a:gd name="connsiteY76" fmla="*/ 9525 h 950119"/>
                <a:gd name="connsiteX77" fmla="*/ 714375 w 1078707"/>
                <a:gd name="connsiteY77" fmla="*/ 16669 h 950119"/>
                <a:gd name="connsiteX78" fmla="*/ 659607 w 1078707"/>
                <a:gd name="connsiteY78" fmla="*/ 47625 h 950119"/>
                <a:gd name="connsiteX79" fmla="*/ 621507 w 1078707"/>
                <a:gd name="connsiteY79" fmla="*/ 69056 h 950119"/>
                <a:gd name="connsiteX80" fmla="*/ 566738 w 1078707"/>
                <a:gd name="connsiteY80" fmla="*/ 71437 h 950119"/>
                <a:gd name="connsiteX0" fmla="*/ 566738 w 1078707"/>
                <a:gd name="connsiteY0" fmla="*/ 71437 h 950119"/>
                <a:gd name="connsiteX1" fmla="*/ 526257 w 1078707"/>
                <a:gd name="connsiteY1" fmla="*/ 33337 h 950119"/>
                <a:gd name="connsiteX2" fmla="*/ 469107 w 1078707"/>
                <a:gd name="connsiteY2" fmla="*/ 9525 h 950119"/>
                <a:gd name="connsiteX3" fmla="*/ 421482 w 1078707"/>
                <a:gd name="connsiteY3" fmla="*/ 0 h 950119"/>
                <a:gd name="connsiteX4" fmla="*/ 378619 w 1078707"/>
                <a:gd name="connsiteY4" fmla="*/ 7144 h 950119"/>
                <a:gd name="connsiteX5" fmla="*/ 326232 w 1078707"/>
                <a:gd name="connsiteY5" fmla="*/ 26194 h 950119"/>
                <a:gd name="connsiteX6" fmla="*/ 280988 w 1078707"/>
                <a:gd name="connsiteY6" fmla="*/ 66675 h 950119"/>
                <a:gd name="connsiteX7" fmla="*/ 254794 w 1078707"/>
                <a:gd name="connsiteY7" fmla="*/ 111919 h 950119"/>
                <a:gd name="connsiteX8" fmla="*/ 245269 w 1078707"/>
                <a:gd name="connsiteY8" fmla="*/ 171450 h 950119"/>
                <a:gd name="connsiteX9" fmla="*/ 252413 w 1078707"/>
                <a:gd name="connsiteY9" fmla="*/ 228600 h 950119"/>
                <a:gd name="connsiteX10" fmla="*/ 252413 w 1078707"/>
                <a:gd name="connsiteY10" fmla="*/ 247650 h 950119"/>
                <a:gd name="connsiteX11" fmla="*/ 202407 w 1078707"/>
                <a:gd name="connsiteY11" fmla="*/ 233362 h 950119"/>
                <a:gd name="connsiteX12" fmla="*/ 154782 w 1078707"/>
                <a:gd name="connsiteY12" fmla="*/ 228600 h 950119"/>
                <a:gd name="connsiteX13" fmla="*/ 102394 w 1078707"/>
                <a:gd name="connsiteY13" fmla="*/ 230981 h 950119"/>
                <a:gd name="connsiteX14" fmla="*/ 61913 w 1078707"/>
                <a:gd name="connsiteY14" fmla="*/ 252412 h 950119"/>
                <a:gd name="connsiteX15" fmla="*/ 26194 w 1078707"/>
                <a:gd name="connsiteY15" fmla="*/ 285750 h 950119"/>
                <a:gd name="connsiteX16" fmla="*/ 9525 w 1078707"/>
                <a:gd name="connsiteY16" fmla="*/ 333375 h 950119"/>
                <a:gd name="connsiteX17" fmla="*/ 0 w 1078707"/>
                <a:gd name="connsiteY17" fmla="*/ 395287 h 950119"/>
                <a:gd name="connsiteX18" fmla="*/ 9525 w 1078707"/>
                <a:gd name="connsiteY18" fmla="*/ 438150 h 950119"/>
                <a:gd name="connsiteX19" fmla="*/ 33338 w 1078707"/>
                <a:gd name="connsiteY19" fmla="*/ 481012 h 950119"/>
                <a:gd name="connsiteX20" fmla="*/ 59532 w 1078707"/>
                <a:gd name="connsiteY20" fmla="*/ 500062 h 950119"/>
                <a:gd name="connsiteX21" fmla="*/ 69057 w 1078707"/>
                <a:gd name="connsiteY21" fmla="*/ 507206 h 950119"/>
                <a:gd name="connsiteX22" fmla="*/ 42863 w 1078707"/>
                <a:gd name="connsiteY22" fmla="*/ 523875 h 950119"/>
                <a:gd name="connsiteX23" fmla="*/ 16669 w 1078707"/>
                <a:gd name="connsiteY23" fmla="*/ 561975 h 950119"/>
                <a:gd name="connsiteX24" fmla="*/ 9525 w 1078707"/>
                <a:gd name="connsiteY24" fmla="*/ 602456 h 950119"/>
                <a:gd name="connsiteX25" fmla="*/ 11907 w 1078707"/>
                <a:gd name="connsiteY25" fmla="*/ 659606 h 950119"/>
                <a:gd name="connsiteX26" fmla="*/ 30957 w 1078707"/>
                <a:gd name="connsiteY26" fmla="*/ 697706 h 950119"/>
                <a:gd name="connsiteX27" fmla="*/ 52388 w 1078707"/>
                <a:gd name="connsiteY27" fmla="*/ 735806 h 950119"/>
                <a:gd name="connsiteX28" fmla="*/ 119063 w 1078707"/>
                <a:gd name="connsiteY28" fmla="*/ 764381 h 950119"/>
                <a:gd name="connsiteX29" fmla="*/ 157163 w 1078707"/>
                <a:gd name="connsiteY29" fmla="*/ 764381 h 950119"/>
                <a:gd name="connsiteX30" fmla="*/ 200025 w 1078707"/>
                <a:gd name="connsiteY30" fmla="*/ 757237 h 950119"/>
                <a:gd name="connsiteX31" fmla="*/ 247650 w 1078707"/>
                <a:gd name="connsiteY31" fmla="*/ 735806 h 950119"/>
                <a:gd name="connsiteX32" fmla="*/ 250032 w 1078707"/>
                <a:gd name="connsiteY32" fmla="*/ 726281 h 950119"/>
                <a:gd name="connsiteX33" fmla="*/ 247650 w 1078707"/>
                <a:gd name="connsiteY33" fmla="*/ 771525 h 950119"/>
                <a:gd name="connsiteX34" fmla="*/ 269082 w 1078707"/>
                <a:gd name="connsiteY34" fmla="*/ 835819 h 950119"/>
                <a:gd name="connsiteX35" fmla="*/ 307182 w 1078707"/>
                <a:gd name="connsiteY35" fmla="*/ 871537 h 950119"/>
                <a:gd name="connsiteX36" fmla="*/ 350044 w 1078707"/>
                <a:gd name="connsiteY36" fmla="*/ 892969 h 950119"/>
                <a:gd name="connsiteX37" fmla="*/ 440532 w 1078707"/>
                <a:gd name="connsiteY37" fmla="*/ 909637 h 950119"/>
                <a:gd name="connsiteX38" fmla="*/ 488157 w 1078707"/>
                <a:gd name="connsiteY38" fmla="*/ 888206 h 950119"/>
                <a:gd name="connsiteX39" fmla="*/ 521494 w 1078707"/>
                <a:gd name="connsiteY39" fmla="*/ 864394 h 950119"/>
                <a:gd name="connsiteX40" fmla="*/ 523875 w 1078707"/>
                <a:gd name="connsiteY40" fmla="*/ 840581 h 950119"/>
                <a:gd name="connsiteX41" fmla="*/ 538163 w 1078707"/>
                <a:gd name="connsiteY41" fmla="*/ 871537 h 950119"/>
                <a:gd name="connsiteX42" fmla="*/ 561975 w 1078707"/>
                <a:gd name="connsiteY42" fmla="*/ 914400 h 950119"/>
                <a:gd name="connsiteX43" fmla="*/ 600075 w 1078707"/>
                <a:gd name="connsiteY43" fmla="*/ 938212 h 950119"/>
                <a:gd name="connsiteX44" fmla="*/ 633413 w 1078707"/>
                <a:gd name="connsiteY44" fmla="*/ 950119 h 950119"/>
                <a:gd name="connsiteX45" fmla="*/ 700088 w 1078707"/>
                <a:gd name="connsiteY45" fmla="*/ 947737 h 950119"/>
                <a:gd name="connsiteX46" fmla="*/ 764382 w 1078707"/>
                <a:gd name="connsiteY46" fmla="*/ 931069 h 950119"/>
                <a:gd name="connsiteX47" fmla="*/ 809625 w 1078707"/>
                <a:gd name="connsiteY47" fmla="*/ 888206 h 950119"/>
                <a:gd name="connsiteX48" fmla="*/ 831057 w 1078707"/>
                <a:gd name="connsiteY48" fmla="*/ 857250 h 950119"/>
                <a:gd name="connsiteX49" fmla="*/ 847725 w 1078707"/>
                <a:gd name="connsiteY49" fmla="*/ 809625 h 950119"/>
                <a:gd name="connsiteX50" fmla="*/ 859632 w 1078707"/>
                <a:gd name="connsiteY50" fmla="*/ 762000 h 950119"/>
                <a:gd name="connsiteX51" fmla="*/ 857250 w 1078707"/>
                <a:gd name="connsiteY51" fmla="*/ 726281 h 950119"/>
                <a:gd name="connsiteX52" fmla="*/ 850107 w 1078707"/>
                <a:gd name="connsiteY52" fmla="*/ 704850 h 950119"/>
                <a:gd name="connsiteX53" fmla="*/ 895350 w 1078707"/>
                <a:gd name="connsiteY53" fmla="*/ 704850 h 950119"/>
                <a:gd name="connsiteX54" fmla="*/ 938213 w 1078707"/>
                <a:gd name="connsiteY54" fmla="*/ 704850 h 950119"/>
                <a:gd name="connsiteX55" fmla="*/ 988219 w 1078707"/>
                <a:gd name="connsiteY55" fmla="*/ 688181 h 950119"/>
                <a:gd name="connsiteX56" fmla="*/ 1031082 w 1078707"/>
                <a:gd name="connsiteY56" fmla="*/ 666750 h 950119"/>
                <a:gd name="connsiteX57" fmla="*/ 1052513 w 1078707"/>
                <a:gd name="connsiteY57" fmla="*/ 626269 h 950119"/>
                <a:gd name="connsiteX58" fmla="*/ 1078707 w 1078707"/>
                <a:gd name="connsiteY58" fmla="*/ 573881 h 950119"/>
                <a:gd name="connsiteX59" fmla="*/ 1078707 w 1078707"/>
                <a:gd name="connsiteY59" fmla="*/ 509587 h 950119"/>
                <a:gd name="connsiteX60" fmla="*/ 1059657 w 1078707"/>
                <a:gd name="connsiteY60" fmla="*/ 454819 h 950119"/>
                <a:gd name="connsiteX61" fmla="*/ 1038225 w 1078707"/>
                <a:gd name="connsiteY61" fmla="*/ 423862 h 950119"/>
                <a:gd name="connsiteX62" fmla="*/ 1012032 w 1078707"/>
                <a:gd name="connsiteY62" fmla="*/ 397669 h 950119"/>
                <a:gd name="connsiteX63" fmla="*/ 990600 w 1078707"/>
                <a:gd name="connsiteY63" fmla="*/ 378619 h 950119"/>
                <a:gd name="connsiteX64" fmla="*/ 938213 w 1078707"/>
                <a:gd name="connsiteY64" fmla="*/ 366712 h 950119"/>
                <a:gd name="connsiteX65" fmla="*/ 885825 w 1078707"/>
                <a:gd name="connsiteY65" fmla="*/ 366712 h 950119"/>
                <a:gd name="connsiteX66" fmla="*/ 866775 w 1078707"/>
                <a:gd name="connsiteY66" fmla="*/ 361950 h 950119"/>
                <a:gd name="connsiteX67" fmla="*/ 885825 w 1078707"/>
                <a:gd name="connsiteY67" fmla="*/ 342900 h 950119"/>
                <a:gd name="connsiteX68" fmla="*/ 914400 w 1078707"/>
                <a:gd name="connsiteY68" fmla="*/ 323850 h 950119"/>
                <a:gd name="connsiteX69" fmla="*/ 945357 w 1078707"/>
                <a:gd name="connsiteY69" fmla="*/ 280987 h 950119"/>
                <a:gd name="connsiteX70" fmla="*/ 959644 w 1078707"/>
                <a:gd name="connsiteY70" fmla="*/ 235744 h 950119"/>
                <a:gd name="connsiteX71" fmla="*/ 969169 w 1078707"/>
                <a:gd name="connsiteY71" fmla="*/ 176212 h 950119"/>
                <a:gd name="connsiteX72" fmla="*/ 962025 w 1078707"/>
                <a:gd name="connsiteY72" fmla="*/ 126206 h 950119"/>
                <a:gd name="connsiteX73" fmla="*/ 928688 w 1078707"/>
                <a:gd name="connsiteY73" fmla="*/ 66675 h 950119"/>
                <a:gd name="connsiteX74" fmla="*/ 897732 w 1078707"/>
                <a:gd name="connsiteY74" fmla="*/ 33337 h 950119"/>
                <a:gd name="connsiteX75" fmla="*/ 826294 w 1078707"/>
                <a:gd name="connsiteY75" fmla="*/ 9525 h 950119"/>
                <a:gd name="connsiteX76" fmla="*/ 783432 w 1078707"/>
                <a:gd name="connsiteY76" fmla="*/ 9525 h 950119"/>
                <a:gd name="connsiteX77" fmla="*/ 714375 w 1078707"/>
                <a:gd name="connsiteY77" fmla="*/ 16669 h 950119"/>
                <a:gd name="connsiteX78" fmla="*/ 659607 w 1078707"/>
                <a:gd name="connsiteY78" fmla="*/ 47625 h 950119"/>
                <a:gd name="connsiteX79" fmla="*/ 621507 w 1078707"/>
                <a:gd name="connsiteY79" fmla="*/ 69056 h 950119"/>
                <a:gd name="connsiteX80" fmla="*/ 595313 w 1078707"/>
                <a:gd name="connsiteY80" fmla="*/ 102394 h 950119"/>
                <a:gd name="connsiteX81" fmla="*/ 566738 w 1078707"/>
                <a:gd name="connsiteY81" fmla="*/ 71437 h 95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078707" h="950119">
                  <a:moveTo>
                    <a:pt x="566738" y="71437"/>
                  </a:moveTo>
                  <a:lnTo>
                    <a:pt x="526257" y="33337"/>
                  </a:lnTo>
                  <a:lnTo>
                    <a:pt x="469107" y="9525"/>
                  </a:lnTo>
                  <a:lnTo>
                    <a:pt x="421482" y="0"/>
                  </a:lnTo>
                  <a:lnTo>
                    <a:pt x="378619" y="7144"/>
                  </a:lnTo>
                  <a:lnTo>
                    <a:pt x="326232" y="26194"/>
                  </a:lnTo>
                  <a:lnTo>
                    <a:pt x="280988" y="66675"/>
                  </a:lnTo>
                  <a:lnTo>
                    <a:pt x="254794" y="111919"/>
                  </a:lnTo>
                  <a:lnTo>
                    <a:pt x="245269" y="171450"/>
                  </a:lnTo>
                  <a:lnTo>
                    <a:pt x="252413" y="228600"/>
                  </a:lnTo>
                  <a:lnTo>
                    <a:pt x="252413" y="247650"/>
                  </a:lnTo>
                  <a:lnTo>
                    <a:pt x="202407" y="233362"/>
                  </a:lnTo>
                  <a:lnTo>
                    <a:pt x="154782" y="228600"/>
                  </a:lnTo>
                  <a:lnTo>
                    <a:pt x="102394" y="230981"/>
                  </a:lnTo>
                  <a:lnTo>
                    <a:pt x="61913" y="252412"/>
                  </a:lnTo>
                  <a:lnTo>
                    <a:pt x="26194" y="285750"/>
                  </a:lnTo>
                  <a:lnTo>
                    <a:pt x="9525" y="333375"/>
                  </a:lnTo>
                  <a:lnTo>
                    <a:pt x="0" y="395287"/>
                  </a:lnTo>
                  <a:lnTo>
                    <a:pt x="9525" y="438150"/>
                  </a:lnTo>
                  <a:lnTo>
                    <a:pt x="33338" y="481012"/>
                  </a:lnTo>
                  <a:lnTo>
                    <a:pt x="59532" y="500062"/>
                  </a:lnTo>
                  <a:lnTo>
                    <a:pt x="69057" y="507206"/>
                  </a:lnTo>
                  <a:lnTo>
                    <a:pt x="42863" y="523875"/>
                  </a:lnTo>
                  <a:lnTo>
                    <a:pt x="16669" y="561975"/>
                  </a:lnTo>
                  <a:lnTo>
                    <a:pt x="9525" y="602456"/>
                  </a:lnTo>
                  <a:lnTo>
                    <a:pt x="11907" y="659606"/>
                  </a:lnTo>
                  <a:lnTo>
                    <a:pt x="30957" y="697706"/>
                  </a:lnTo>
                  <a:lnTo>
                    <a:pt x="52388" y="735806"/>
                  </a:lnTo>
                  <a:lnTo>
                    <a:pt x="119063" y="764381"/>
                  </a:lnTo>
                  <a:lnTo>
                    <a:pt x="157163" y="764381"/>
                  </a:lnTo>
                  <a:lnTo>
                    <a:pt x="200025" y="757237"/>
                  </a:lnTo>
                  <a:lnTo>
                    <a:pt x="247650" y="735806"/>
                  </a:lnTo>
                  <a:lnTo>
                    <a:pt x="250032" y="726281"/>
                  </a:lnTo>
                  <a:lnTo>
                    <a:pt x="247650" y="771525"/>
                  </a:lnTo>
                  <a:lnTo>
                    <a:pt x="269082" y="835819"/>
                  </a:lnTo>
                  <a:lnTo>
                    <a:pt x="307182" y="871537"/>
                  </a:lnTo>
                  <a:lnTo>
                    <a:pt x="350044" y="892969"/>
                  </a:lnTo>
                  <a:lnTo>
                    <a:pt x="440532" y="909637"/>
                  </a:lnTo>
                  <a:lnTo>
                    <a:pt x="488157" y="888206"/>
                  </a:lnTo>
                  <a:lnTo>
                    <a:pt x="521494" y="864394"/>
                  </a:lnTo>
                  <a:lnTo>
                    <a:pt x="523875" y="840581"/>
                  </a:lnTo>
                  <a:lnTo>
                    <a:pt x="538163" y="871537"/>
                  </a:lnTo>
                  <a:lnTo>
                    <a:pt x="561975" y="914400"/>
                  </a:lnTo>
                  <a:lnTo>
                    <a:pt x="600075" y="938212"/>
                  </a:lnTo>
                  <a:lnTo>
                    <a:pt x="633413" y="950119"/>
                  </a:lnTo>
                  <a:lnTo>
                    <a:pt x="700088" y="947737"/>
                  </a:lnTo>
                  <a:lnTo>
                    <a:pt x="764382" y="931069"/>
                  </a:lnTo>
                  <a:lnTo>
                    <a:pt x="809625" y="888206"/>
                  </a:lnTo>
                  <a:lnTo>
                    <a:pt x="831057" y="857250"/>
                  </a:lnTo>
                  <a:lnTo>
                    <a:pt x="847725" y="809625"/>
                  </a:lnTo>
                  <a:lnTo>
                    <a:pt x="859632" y="762000"/>
                  </a:lnTo>
                  <a:lnTo>
                    <a:pt x="857250" y="726281"/>
                  </a:lnTo>
                  <a:lnTo>
                    <a:pt x="850107" y="704850"/>
                  </a:lnTo>
                  <a:lnTo>
                    <a:pt x="895350" y="704850"/>
                  </a:lnTo>
                  <a:lnTo>
                    <a:pt x="938213" y="704850"/>
                  </a:lnTo>
                  <a:lnTo>
                    <a:pt x="988219" y="688181"/>
                  </a:lnTo>
                  <a:lnTo>
                    <a:pt x="1031082" y="666750"/>
                  </a:lnTo>
                  <a:lnTo>
                    <a:pt x="1052513" y="626269"/>
                  </a:lnTo>
                  <a:lnTo>
                    <a:pt x="1078707" y="573881"/>
                  </a:lnTo>
                  <a:lnTo>
                    <a:pt x="1078707" y="509587"/>
                  </a:lnTo>
                  <a:lnTo>
                    <a:pt x="1059657" y="454819"/>
                  </a:lnTo>
                  <a:lnTo>
                    <a:pt x="1038225" y="423862"/>
                  </a:lnTo>
                  <a:lnTo>
                    <a:pt x="1012032" y="397669"/>
                  </a:lnTo>
                  <a:lnTo>
                    <a:pt x="990600" y="378619"/>
                  </a:lnTo>
                  <a:lnTo>
                    <a:pt x="938213" y="366712"/>
                  </a:lnTo>
                  <a:lnTo>
                    <a:pt x="885825" y="366712"/>
                  </a:lnTo>
                  <a:lnTo>
                    <a:pt x="866775" y="361950"/>
                  </a:lnTo>
                  <a:lnTo>
                    <a:pt x="885825" y="342900"/>
                  </a:lnTo>
                  <a:lnTo>
                    <a:pt x="914400" y="323850"/>
                  </a:lnTo>
                  <a:lnTo>
                    <a:pt x="945357" y="280987"/>
                  </a:lnTo>
                  <a:lnTo>
                    <a:pt x="959644" y="235744"/>
                  </a:lnTo>
                  <a:lnTo>
                    <a:pt x="969169" y="176212"/>
                  </a:lnTo>
                  <a:lnTo>
                    <a:pt x="962025" y="126206"/>
                  </a:lnTo>
                  <a:lnTo>
                    <a:pt x="928688" y="66675"/>
                  </a:lnTo>
                  <a:lnTo>
                    <a:pt x="897732" y="33337"/>
                  </a:lnTo>
                  <a:lnTo>
                    <a:pt x="826294" y="9525"/>
                  </a:lnTo>
                  <a:lnTo>
                    <a:pt x="783432" y="9525"/>
                  </a:lnTo>
                  <a:lnTo>
                    <a:pt x="714375" y="16669"/>
                  </a:lnTo>
                  <a:lnTo>
                    <a:pt x="659607" y="47625"/>
                  </a:lnTo>
                  <a:lnTo>
                    <a:pt x="621507" y="69056"/>
                  </a:lnTo>
                  <a:cubicBezTo>
                    <a:pt x="611982" y="69850"/>
                    <a:pt x="604838" y="101600"/>
                    <a:pt x="595313" y="102394"/>
                  </a:cubicBezTo>
                  <a:lnTo>
                    <a:pt x="566738" y="71437"/>
                  </a:lnTo>
                  <a:close/>
                </a:path>
              </a:pathLst>
            </a:custGeom>
            <a:solidFill>
              <a:srgbClr val="FFFFFF">
                <a:alpha val="78039"/>
              </a:srgbClr>
            </a:solidFill>
            <a:ln w="12700" cap="flat" cmpd="sng" algn="ctr">
              <a:solidFill>
                <a:schemeClr val="tx1">
                  <a:lumMod val="50000"/>
                  <a:lumOff val="50000"/>
                </a:schemeClr>
              </a:solidFill>
              <a:prstDash val="solid"/>
              <a:round/>
              <a:headEnd type="none" w="med" len="med"/>
              <a:tailEnd type="none" w="med" len="med"/>
            </a:ln>
            <a:effectLst/>
          </p:spPr>
          <p:txBody>
            <a:bodyPr/>
            <a:lstStyle/>
            <a:p>
              <a:pPr algn="ctr" eaLnBrk="0" fontAlgn="base" hangingPunct="0">
                <a:spcBef>
                  <a:spcPct val="0"/>
                </a:spcBef>
                <a:spcAft>
                  <a:spcPct val="0"/>
                </a:spcAft>
                <a:defRPr/>
              </a:pPr>
              <a:endParaRPr lang="en-US" sz="1400" u="sng">
                <a:solidFill>
                  <a:srgbClr val="000000"/>
                </a:solidFill>
                <a:latin typeface="Univers" pitchFamily="34" charset="0"/>
                <a:cs typeface="Arial" charset="0"/>
              </a:endParaRPr>
            </a:p>
          </p:txBody>
        </p:sp>
        <p:grpSp>
          <p:nvGrpSpPr>
            <p:cNvPr id="11" name="Gruppieren 10">
              <a:extLst>
                <a:ext uri="{FF2B5EF4-FFF2-40B4-BE49-F238E27FC236}">
                  <a16:creationId xmlns:a16="http://schemas.microsoft.com/office/drawing/2014/main" id="{F67C65E3-2B9E-4FA2-96C8-2F9E20D0C2BC}"/>
                </a:ext>
              </a:extLst>
            </p:cNvPr>
            <p:cNvGrpSpPr/>
            <p:nvPr/>
          </p:nvGrpSpPr>
          <p:grpSpPr>
            <a:xfrm>
              <a:off x="8222935" y="3215234"/>
              <a:ext cx="590448" cy="1174879"/>
              <a:chOff x="5582218" y="3163028"/>
              <a:chExt cx="590448" cy="1174879"/>
            </a:xfrm>
          </p:grpSpPr>
          <p:sp>
            <p:nvSpPr>
              <p:cNvPr id="12" name="Ellipse 11">
                <a:extLst>
                  <a:ext uri="{FF2B5EF4-FFF2-40B4-BE49-F238E27FC236}">
                    <a16:creationId xmlns:a16="http://schemas.microsoft.com/office/drawing/2014/main" id="{1F029826-D3A2-4105-9E9F-1FBD98B17014}"/>
                  </a:ext>
                </a:extLst>
              </p:cNvPr>
              <p:cNvSpPr/>
              <p:nvPr/>
            </p:nvSpPr>
            <p:spPr>
              <a:xfrm>
                <a:off x="5617454" y="3163028"/>
                <a:ext cx="471517" cy="471517"/>
              </a:xfrm>
              <a:prstGeom prst="ellipse">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nvGrpSpPr>
              <p:cNvPr id="13" name="Group 135">
                <a:extLst>
                  <a:ext uri="{FF2B5EF4-FFF2-40B4-BE49-F238E27FC236}">
                    <a16:creationId xmlns:a16="http://schemas.microsoft.com/office/drawing/2014/main" id="{3B231583-DD48-4CDF-A062-1750488CA6BC}"/>
                  </a:ext>
                </a:extLst>
              </p:cNvPr>
              <p:cNvGrpSpPr>
                <a:grpSpLocks/>
              </p:cNvGrpSpPr>
              <p:nvPr/>
            </p:nvGrpSpPr>
            <p:grpSpPr bwMode="auto">
              <a:xfrm>
                <a:off x="5582218" y="3377005"/>
                <a:ext cx="590448" cy="960902"/>
                <a:chOff x="9198" y="3854"/>
                <a:chExt cx="1029" cy="1647"/>
              </a:xfrm>
            </p:grpSpPr>
            <p:sp>
              <p:nvSpPr>
                <p:cNvPr id="14" name="Freeform 140">
                  <a:extLst>
                    <a:ext uri="{FF2B5EF4-FFF2-40B4-BE49-F238E27FC236}">
                      <a16:creationId xmlns:a16="http://schemas.microsoft.com/office/drawing/2014/main" id="{2B1E7A91-AD24-4151-ADE4-CDCA3217A235}"/>
                    </a:ext>
                  </a:extLst>
                </p:cNvPr>
                <p:cNvSpPr>
                  <a:spLocks/>
                </p:cNvSpPr>
                <p:nvPr/>
              </p:nvSpPr>
              <p:spPr bwMode="auto">
                <a:xfrm>
                  <a:off x="9198" y="4485"/>
                  <a:ext cx="1029" cy="1016"/>
                </a:xfrm>
                <a:prstGeom prst="arc">
                  <a:avLst>
                    <a:gd name="adj1" fmla="val 11401850"/>
                    <a:gd name="adj2" fmla="val 18881805"/>
                  </a:avLst>
                </a:prstGeom>
                <a:noFill/>
                <a:ln w="38100" cmpd="sng">
                  <a:solidFill>
                    <a:schemeClr val="bg1"/>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de-AT">
                    <a:solidFill>
                      <a:prstClr val="black"/>
                    </a:solidFill>
                    <a:latin typeface="Calibri"/>
                  </a:endParaRPr>
                </a:p>
              </p:txBody>
            </p:sp>
            <p:sp>
              <p:nvSpPr>
                <p:cNvPr id="15" name="Line 138">
                  <a:extLst>
                    <a:ext uri="{FF2B5EF4-FFF2-40B4-BE49-F238E27FC236}">
                      <a16:creationId xmlns:a16="http://schemas.microsoft.com/office/drawing/2014/main" id="{3878B7B6-2B5B-427C-8882-A59AE920FCD4}"/>
                    </a:ext>
                  </a:extLst>
                </p:cNvPr>
                <p:cNvSpPr>
                  <a:spLocks noChangeShapeType="1"/>
                </p:cNvSpPr>
                <p:nvPr/>
              </p:nvSpPr>
              <p:spPr bwMode="auto">
                <a:xfrm>
                  <a:off x="9418" y="3854"/>
                  <a:ext cx="0" cy="5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de-AT">
                    <a:solidFill>
                      <a:prstClr val="black"/>
                    </a:solidFill>
                    <a:latin typeface="Calibri"/>
                  </a:endParaRPr>
                </a:p>
              </p:txBody>
            </p:sp>
            <p:sp>
              <p:nvSpPr>
                <p:cNvPr id="16" name="Line 139">
                  <a:extLst>
                    <a:ext uri="{FF2B5EF4-FFF2-40B4-BE49-F238E27FC236}">
                      <a16:creationId xmlns:a16="http://schemas.microsoft.com/office/drawing/2014/main" id="{6DF9B5CD-79C0-4C2F-8B6B-F9352489DCD2}"/>
                    </a:ext>
                  </a:extLst>
                </p:cNvPr>
                <p:cNvSpPr>
                  <a:spLocks noChangeShapeType="1"/>
                </p:cNvSpPr>
                <p:nvPr/>
              </p:nvSpPr>
              <p:spPr bwMode="auto">
                <a:xfrm>
                  <a:off x="9556" y="3880"/>
                  <a:ext cx="0" cy="5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de-AT">
                    <a:solidFill>
                      <a:prstClr val="black"/>
                    </a:solidFill>
                    <a:latin typeface="Calibri"/>
                  </a:endParaRPr>
                </a:p>
              </p:txBody>
            </p:sp>
            <p:sp>
              <p:nvSpPr>
                <p:cNvPr id="17" name="Freeform 140">
                  <a:extLst>
                    <a:ext uri="{FF2B5EF4-FFF2-40B4-BE49-F238E27FC236}">
                      <a16:creationId xmlns:a16="http://schemas.microsoft.com/office/drawing/2014/main" id="{4A62369B-1F11-4D85-82C5-BEC37FF06BBF}"/>
                    </a:ext>
                  </a:extLst>
                </p:cNvPr>
                <p:cNvSpPr>
                  <a:spLocks/>
                </p:cNvSpPr>
                <p:nvPr/>
              </p:nvSpPr>
              <p:spPr bwMode="auto">
                <a:xfrm>
                  <a:off x="9198" y="4444"/>
                  <a:ext cx="1029" cy="1016"/>
                </a:xfrm>
                <a:prstGeom prst="arc">
                  <a:avLst>
                    <a:gd name="adj1" fmla="val 11401850"/>
                    <a:gd name="adj2" fmla="val 18881805"/>
                  </a:avLst>
                </a:prstGeom>
                <a:noFill/>
                <a:ln w="9525" cmpd="sng">
                  <a:solidFill>
                    <a:schemeClr val="tx1">
                      <a:lumMod val="65000"/>
                      <a:lumOff val="35000"/>
                    </a:schemeClr>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de-AT">
                    <a:solidFill>
                      <a:prstClr val="black"/>
                    </a:solidFill>
                    <a:latin typeface="Calibri"/>
                  </a:endParaRPr>
                </a:p>
              </p:txBody>
            </p:sp>
          </p:grpSp>
        </p:grpSp>
        <p:grpSp>
          <p:nvGrpSpPr>
            <p:cNvPr id="18" name="Gruppieren 17">
              <a:extLst>
                <a:ext uri="{FF2B5EF4-FFF2-40B4-BE49-F238E27FC236}">
                  <a16:creationId xmlns:a16="http://schemas.microsoft.com/office/drawing/2014/main" id="{5E0FC599-D79D-481E-9FCB-1714E72B0643}"/>
                </a:ext>
              </a:extLst>
            </p:cNvPr>
            <p:cNvGrpSpPr/>
            <p:nvPr/>
          </p:nvGrpSpPr>
          <p:grpSpPr>
            <a:xfrm>
              <a:off x="4165022" y="3452266"/>
              <a:ext cx="530606" cy="280252"/>
              <a:chOff x="2334943" y="3246775"/>
              <a:chExt cx="530606" cy="280252"/>
            </a:xfrm>
          </p:grpSpPr>
          <p:cxnSp>
            <p:nvCxnSpPr>
              <p:cNvPr id="19" name="Gerade Verbindung mit Pfeil 18">
                <a:extLst>
                  <a:ext uri="{FF2B5EF4-FFF2-40B4-BE49-F238E27FC236}">
                    <a16:creationId xmlns:a16="http://schemas.microsoft.com/office/drawing/2014/main" id="{FA01151D-6E1F-4D83-A563-4F6B614104AD}"/>
                  </a:ext>
                </a:extLst>
              </p:cNvPr>
              <p:cNvCxnSpPr/>
              <p:nvPr/>
            </p:nvCxnSpPr>
            <p:spPr>
              <a:xfrm>
                <a:off x="2334943" y="3378830"/>
                <a:ext cx="530606" cy="0"/>
              </a:xfrm>
              <a:prstGeom prst="straightConnector1">
                <a:avLst/>
              </a:prstGeom>
              <a:ln>
                <a:solidFill>
                  <a:schemeClr val="bg1">
                    <a:lumMod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3904F05A-A811-4F72-9268-1B63B04D687A}"/>
                  </a:ext>
                </a:extLst>
              </p:cNvPr>
              <p:cNvCxnSpPr/>
              <p:nvPr/>
            </p:nvCxnSpPr>
            <p:spPr>
              <a:xfrm>
                <a:off x="2334943" y="3246775"/>
                <a:ext cx="530606" cy="0"/>
              </a:xfrm>
              <a:prstGeom prst="straightConnector1">
                <a:avLst/>
              </a:prstGeom>
              <a:ln>
                <a:solidFill>
                  <a:schemeClr val="bg1">
                    <a:lumMod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0AD981B5-4873-4391-A5E8-72F6A4B4F0BC}"/>
                  </a:ext>
                </a:extLst>
              </p:cNvPr>
              <p:cNvCxnSpPr/>
              <p:nvPr/>
            </p:nvCxnSpPr>
            <p:spPr>
              <a:xfrm>
                <a:off x="2334943" y="3527027"/>
                <a:ext cx="530606" cy="0"/>
              </a:xfrm>
              <a:prstGeom prst="straightConnector1">
                <a:avLst/>
              </a:prstGeom>
              <a:ln>
                <a:solidFill>
                  <a:schemeClr val="bg1">
                    <a:lumMod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2" name="Gruppieren 21">
              <a:extLst>
                <a:ext uri="{FF2B5EF4-FFF2-40B4-BE49-F238E27FC236}">
                  <a16:creationId xmlns:a16="http://schemas.microsoft.com/office/drawing/2014/main" id="{33556A81-31F4-40B5-842C-AC354051062C}"/>
                </a:ext>
              </a:extLst>
            </p:cNvPr>
            <p:cNvGrpSpPr/>
            <p:nvPr/>
          </p:nvGrpSpPr>
          <p:grpSpPr>
            <a:xfrm rot="3761835">
              <a:off x="4852347" y="2752920"/>
              <a:ext cx="335553" cy="142176"/>
              <a:chOff x="1616149" y="414670"/>
              <a:chExt cx="777917" cy="329609"/>
            </a:xfrm>
          </p:grpSpPr>
          <p:sp>
            <p:nvSpPr>
              <p:cNvPr id="23" name="Rechteck 22">
                <a:extLst>
                  <a:ext uri="{FF2B5EF4-FFF2-40B4-BE49-F238E27FC236}">
                    <a16:creationId xmlns:a16="http://schemas.microsoft.com/office/drawing/2014/main" id="{866EA1BF-3355-4103-9113-ACFCCE1EDD88}"/>
                  </a:ext>
                </a:extLst>
              </p:cNvPr>
              <p:cNvSpPr/>
              <p:nvPr/>
            </p:nvSpPr>
            <p:spPr>
              <a:xfrm>
                <a:off x="1616149" y="414670"/>
                <a:ext cx="505158" cy="329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24" name="Trapezoid 23">
                <a:extLst>
                  <a:ext uri="{FF2B5EF4-FFF2-40B4-BE49-F238E27FC236}">
                    <a16:creationId xmlns:a16="http://schemas.microsoft.com/office/drawing/2014/main" id="{8580899B-89E9-43CA-9700-EC1C5E754C8F}"/>
                  </a:ext>
                </a:extLst>
              </p:cNvPr>
              <p:cNvSpPr/>
              <p:nvPr/>
            </p:nvSpPr>
            <p:spPr>
              <a:xfrm rot="16200000">
                <a:off x="2180331" y="503021"/>
                <a:ext cx="274562" cy="152908"/>
              </a:xfrm>
              <a:prstGeom prst="trapezoid">
                <a:avLst>
                  <a:gd name="adj" fmla="val 405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grpSp>
          <p:nvGrpSpPr>
            <p:cNvPr id="25" name="Gruppieren 24">
              <a:extLst>
                <a:ext uri="{FF2B5EF4-FFF2-40B4-BE49-F238E27FC236}">
                  <a16:creationId xmlns:a16="http://schemas.microsoft.com/office/drawing/2014/main" id="{23575FF2-56C1-4C30-8F59-7C2FF544FC95}"/>
                </a:ext>
              </a:extLst>
            </p:cNvPr>
            <p:cNvGrpSpPr/>
            <p:nvPr/>
          </p:nvGrpSpPr>
          <p:grpSpPr>
            <a:xfrm rot="18116165">
              <a:off x="4806243" y="4457671"/>
              <a:ext cx="335553" cy="142176"/>
              <a:chOff x="1616149" y="414670"/>
              <a:chExt cx="777917" cy="329609"/>
            </a:xfrm>
          </p:grpSpPr>
          <p:sp>
            <p:nvSpPr>
              <p:cNvPr id="26" name="Rechteck 25">
                <a:extLst>
                  <a:ext uri="{FF2B5EF4-FFF2-40B4-BE49-F238E27FC236}">
                    <a16:creationId xmlns:a16="http://schemas.microsoft.com/office/drawing/2014/main" id="{4CBB0737-2087-4D52-BD2B-DE8FB08DE1E6}"/>
                  </a:ext>
                </a:extLst>
              </p:cNvPr>
              <p:cNvSpPr/>
              <p:nvPr/>
            </p:nvSpPr>
            <p:spPr>
              <a:xfrm>
                <a:off x="1616149" y="414670"/>
                <a:ext cx="505158" cy="329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27" name="Trapezoid 26">
                <a:extLst>
                  <a:ext uri="{FF2B5EF4-FFF2-40B4-BE49-F238E27FC236}">
                    <a16:creationId xmlns:a16="http://schemas.microsoft.com/office/drawing/2014/main" id="{EB960AFC-9DA8-4C12-BC96-02183D049207}"/>
                  </a:ext>
                </a:extLst>
              </p:cNvPr>
              <p:cNvSpPr/>
              <p:nvPr/>
            </p:nvSpPr>
            <p:spPr>
              <a:xfrm rot="16200000">
                <a:off x="2180331" y="503021"/>
                <a:ext cx="274562" cy="152908"/>
              </a:xfrm>
              <a:prstGeom prst="trapezoid">
                <a:avLst>
                  <a:gd name="adj" fmla="val 405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grpSp>
          <p:nvGrpSpPr>
            <p:cNvPr id="28" name="Gruppieren 27">
              <a:extLst>
                <a:ext uri="{FF2B5EF4-FFF2-40B4-BE49-F238E27FC236}">
                  <a16:creationId xmlns:a16="http://schemas.microsoft.com/office/drawing/2014/main" id="{ED617AB6-4752-4F67-93B5-87E6579C945D}"/>
                </a:ext>
              </a:extLst>
            </p:cNvPr>
            <p:cNvGrpSpPr/>
            <p:nvPr/>
          </p:nvGrpSpPr>
          <p:grpSpPr>
            <a:xfrm rot="11747471">
              <a:off x="5853455" y="3676533"/>
              <a:ext cx="335553" cy="142176"/>
              <a:chOff x="1616149" y="414670"/>
              <a:chExt cx="777917" cy="329609"/>
            </a:xfrm>
          </p:grpSpPr>
          <p:sp>
            <p:nvSpPr>
              <p:cNvPr id="29" name="Rechteck 28">
                <a:extLst>
                  <a:ext uri="{FF2B5EF4-FFF2-40B4-BE49-F238E27FC236}">
                    <a16:creationId xmlns:a16="http://schemas.microsoft.com/office/drawing/2014/main" id="{0F085D80-EF73-47BE-B4A5-4AF4C8479E7B}"/>
                  </a:ext>
                </a:extLst>
              </p:cNvPr>
              <p:cNvSpPr/>
              <p:nvPr/>
            </p:nvSpPr>
            <p:spPr>
              <a:xfrm>
                <a:off x="1616149" y="414670"/>
                <a:ext cx="505158" cy="329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30" name="Trapezoid 29">
                <a:extLst>
                  <a:ext uri="{FF2B5EF4-FFF2-40B4-BE49-F238E27FC236}">
                    <a16:creationId xmlns:a16="http://schemas.microsoft.com/office/drawing/2014/main" id="{5F62D0A6-C851-4534-A412-ABE8AA9B62A4}"/>
                  </a:ext>
                </a:extLst>
              </p:cNvPr>
              <p:cNvSpPr/>
              <p:nvPr/>
            </p:nvSpPr>
            <p:spPr>
              <a:xfrm rot="16200000">
                <a:off x="2180331" y="503021"/>
                <a:ext cx="274562" cy="152908"/>
              </a:xfrm>
              <a:prstGeom prst="trapezoid">
                <a:avLst>
                  <a:gd name="adj" fmla="val 405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grpSp>
          <p:nvGrpSpPr>
            <p:cNvPr id="31" name="Gruppieren 30">
              <a:extLst>
                <a:ext uri="{FF2B5EF4-FFF2-40B4-BE49-F238E27FC236}">
                  <a16:creationId xmlns:a16="http://schemas.microsoft.com/office/drawing/2014/main" id="{F2709286-4390-4A8A-8433-74173375A5B6}"/>
                </a:ext>
              </a:extLst>
            </p:cNvPr>
            <p:cNvGrpSpPr/>
            <p:nvPr/>
          </p:nvGrpSpPr>
          <p:grpSpPr>
            <a:xfrm rot="5400000">
              <a:off x="5280945" y="1823108"/>
              <a:ext cx="335553" cy="142176"/>
              <a:chOff x="1616149" y="414670"/>
              <a:chExt cx="777917" cy="329609"/>
            </a:xfrm>
          </p:grpSpPr>
          <p:sp>
            <p:nvSpPr>
              <p:cNvPr id="32" name="Rechteck 31">
                <a:extLst>
                  <a:ext uri="{FF2B5EF4-FFF2-40B4-BE49-F238E27FC236}">
                    <a16:creationId xmlns:a16="http://schemas.microsoft.com/office/drawing/2014/main" id="{5F43B9D5-93A3-4F06-9AF4-776A0ABDF0B3}"/>
                  </a:ext>
                </a:extLst>
              </p:cNvPr>
              <p:cNvSpPr/>
              <p:nvPr/>
            </p:nvSpPr>
            <p:spPr>
              <a:xfrm>
                <a:off x="1616149" y="414670"/>
                <a:ext cx="505158" cy="329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33" name="Trapezoid 32">
                <a:extLst>
                  <a:ext uri="{FF2B5EF4-FFF2-40B4-BE49-F238E27FC236}">
                    <a16:creationId xmlns:a16="http://schemas.microsoft.com/office/drawing/2014/main" id="{7208A9E3-05B9-4608-93EA-B57CAC4D1745}"/>
                  </a:ext>
                </a:extLst>
              </p:cNvPr>
              <p:cNvSpPr/>
              <p:nvPr/>
            </p:nvSpPr>
            <p:spPr>
              <a:xfrm rot="16200000">
                <a:off x="2180331" y="503021"/>
                <a:ext cx="274562" cy="152908"/>
              </a:xfrm>
              <a:prstGeom prst="trapezoid">
                <a:avLst>
                  <a:gd name="adj" fmla="val 405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grpSp>
          <p:nvGrpSpPr>
            <p:cNvPr id="34" name="Gruppieren 33">
              <a:extLst>
                <a:ext uri="{FF2B5EF4-FFF2-40B4-BE49-F238E27FC236}">
                  <a16:creationId xmlns:a16="http://schemas.microsoft.com/office/drawing/2014/main" id="{AD7DD24F-D3EC-494E-A489-63F64E839C8E}"/>
                </a:ext>
              </a:extLst>
            </p:cNvPr>
            <p:cNvGrpSpPr/>
            <p:nvPr/>
          </p:nvGrpSpPr>
          <p:grpSpPr>
            <a:xfrm rot="13983887">
              <a:off x="6711740" y="5638528"/>
              <a:ext cx="335553" cy="142176"/>
              <a:chOff x="1616149" y="414670"/>
              <a:chExt cx="777917" cy="329609"/>
            </a:xfrm>
          </p:grpSpPr>
          <p:sp>
            <p:nvSpPr>
              <p:cNvPr id="35" name="Rechteck 34">
                <a:extLst>
                  <a:ext uri="{FF2B5EF4-FFF2-40B4-BE49-F238E27FC236}">
                    <a16:creationId xmlns:a16="http://schemas.microsoft.com/office/drawing/2014/main" id="{B9D87586-9C19-41DA-BCB1-2EE3421BC6C8}"/>
                  </a:ext>
                </a:extLst>
              </p:cNvPr>
              <p:cNvSpPr/>
              <p:nvPr/>
            </p:nvSpPr>
            <p:spPr>
              <a:xfrm>
                <a:off x="1616149" y="414670"/>
                <a:ext cx="505158" cy="3296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36" name="Trapezoid 35">
                <a:extLst>
                  <a:ext uri="{FF2B5EF4-FFF2-40B4-BE49-F238E27FC236}">
                    <a16:creationId xmlns:a16="http://schemas.microsoft.com/office/drawing/2014/main" id="{556BE8D8-60A7-4C25-A977-B864ACA7848F}"/>
                  </a:ext>
                </a:extLst>
              </p:cNvPr>
              <p:cNvSpPr/>
              <p:nvPr/>
            </p:nvSpPr>
            <p:spPr>
              <a:xfrm rot="16200000">
                <a:off x="2180331" y="503021"/>
                <a:ext cx="274562" cy="152908"/>
              </a:xfrm>
              <a:prstGeom prst="trapezoid">
                <a:avLst>
                  <a:gd name="adj" fmla="val 4057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cxnSp>
          <p:nvCxnSpPr>
            <p:cNvPr id="37" name="Gerade Verbindung mit Pfeil 36">
              <a:extLst>
                <a:ext uri="{FF2B5EF4-FFF2-40B4-BE49-F238E27FC236}">
                  <a16:creationId xmlns:a16="http://schemas.microsoft.com/office/drawing/2014/main" id="{64D7B0A7-5256-4DEF-8403-648E2F44EDA5}"/>
                </a:ext>
              </a:extLst>
            </p:cNvPr>
            <p:cNvCxnSpPr/>
            <p:nvPr/>
          </p:nvCxnSpPr>
          <p:spPr>
            <a:xfrm>
              <a:off x="5448720" y="2203835"/>
              <a:ext cx="0" cy="944619"/>
            </a:xfrm>
            <a:prstGeom prst="straightConnector1">
              <a:avLst/>
            </a:prstGeom>
            <a:ln>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BE9A1FFA-86A6-4F00-AA98-B82B20B41C44}"/>
                </a:ext>
              </a:extLst>
            </p:cNvPr>
            <p:cNvCxnSpPr/>
            <p:nvPr/>
          </p:nvCxnSpPr>
          <p:spPr>
            <a:xfrm>
              <a:off x="5106284" y="2968878"/>
              <a:ext cx="159831" cy="313868"/>
            </a:xfrm>
            <a:prstGeom prst="straightConnector1">
              <a:avLst/>
            </a:prstGeom>
            <a:ln>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58C67D70-50C4-4A70-8AF0-7F57150E55B4}"/>
                </a:ext>
              </a:extLst>
            </p:cNvPr>
            <p:cNvCxnSpPr>
              <a:stCxn id="35" idx="3"/>
            </p:cNvCxnSpPr>
            <p:nvPr/>
          </p:nvCxnSpPr>
          <p:spPr>
            <a:xfrm flipH="1" flipV="1">
              <a:off x="5585836" y="3794150"/>
              <a:ext cx="1263561" cy="1875402"/>
            </a:xfrm>
            <a:prstGeom prst="straightConnector1">
              <a:avLst/>
            </a:prstGeom>
            <a:ln>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D4480DD4-9131-43BF-9583-87D7DF182490}"/>
                </a:ext>
              </a:extLst>
            </p:cNvPr>
            <p:cNvCxnSpPr/>
            <p:nvPr/>
          </p:nvCxnSpPr>
          <p:spPr>
            <a:xfrm flipV="1">
              <a:off x="5106284" y="3909662"/>
              <a:ext cx="271349" cy="415401"/>
            </a:xfrm>
            <a:prstGeom prst="straightConnector1">
              <a:avLst/>
            </a:prstGeom>
            <a:ln>
              <a:solidFill>
                <a:schemeClr val="bg1">
                  <a:lumMod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41" name="Gruppieren 40">
              <a:extLst>
                <a:ext uri="{FF2B5EF4-FFF2-40B4-BE49-F238E27FC236}">
                  <a16:creationId xmlns:a16="http://schemas.microsoft.com/office/drawing/2014/main" id="{4A73C134-E457-43CC-A352-A6B5A6BFC94D}"/>
                </a:ext>
              </a:extLst>
            </p:cNvPr>
            <p:cNvGrpSpPr/>
            <p:nvPr/>
          </p:nvGrpSpPr>
          <p:grpSpPr>
            <a:xfrm>
              <a:off x="4847277" y="1663508"/>
              <a:ext cx="2327564" cy="4239491"/>
              <a:chOff x="2901142" y="1404851"/>
              <a:chExt cx="2327564" cy="4239491"/>
            </a:xfrm>
          </p:grpSpPr>
          <p:sp>
            <p:nvSpPr>
              <p:cNvPr id="42" name="Freihandform 60">
                <a:extLst>
                  <a:ext uri="{FF2B5EF4-FFF2-40B4-BE49-F238E27FC236}">
                    <a16:creationId xmlns:a16="http://schemas.microsoft.com/office/drawing/2014/main" id="{FD56FEB2-0329-4B27-A82B-8300D5772342}"/>
                  </a:ext>
                </a:extLst>
              </p:cNvPr>
              <p:cNvSpPr/>
              <p:nvPr/>
            </p:nvSpPr>
            <p:spPr>
              <a:xfrm>
                <a:off x="3499658" y="1404851"/>
                <a:ext cx="1363287" cy="1551726"/>
              </a:xfrm>
              <a:custGeom>
                <a:avLst/>
                <a:gdLst>
                  <a:gd name="connsiteX0" fmla="*/ 0 w 1363287"/>
                  <a:gd name="connsiteY0" fmla="*/ 0 h 1463040"/>
                  <a:gd name="connsiteX1" fmla="*/ 665018 w 1363287"/>
                  <a:gd name="connsiteY1" fmla="*/ 0 h 1463040"/>
                  <a:gd name="connsiteX2" fmla="*/ 665018 w 1363287"/>
                  <a:gd name="connsiteY2" fmla="*/ 1463040 h 1463040"/>
                  <a:gd name="connsiteX3" fmla="*/ 1363287 w 1363287"/>
                  <a:gd name="connsiteY3" fmla="*/ 1463040 h 1463040"/>
                </a:gdLst>
                <a:ahLst/>
                <a:cxnLst>
                  <a:cxn ang="0">
                    <a:pos x="connsiteX0" y="connsiteY0"/>
                  </a:cxn>
                  <a:cxn ang="0">
                    <a:pos x="connsiteX1" y="connsiteY1"/>
                  </a:cxn>
                  <a:cxn ang="0">
                    <a:pos x="connsiteX2" y="connsiteY2"/>
                  </a:cxn>
                  <a:cxn ang="0">
                    <a:pos x="connsiteX3" y="connsiteY3"/>
                  </a:cxn>
                </a:cxnLst>
                <a:rect l="l" t="t" r="r" b="b"/>
                <a:pathLst>
                  <a:path w="1363287" h="1463040">
                    <a:moveTo>
                      <a:pt x="0" y="0"/>
                    </a:moveTo>
                    <a:lnTo>
                      <a:pt x="665018" y="0"/>
                    </a:lnTo>
                    <a:lnTo>
                      <a:pt x="665018" y="1463040"/>
                    </a:lnTo>
                    <a:lnTo>
                      <a:pt x="1363287" y="146304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43" name="Freihandform 61">
                <a:extLst>
                  <a:ext uri="{FF2B5EF4-FFF2-40B4-BE49-F238E27FC236}">
                    <a16:creationId xmlns:a16="http://schemas.microsoft.com/office/drawing/2014/main" id="{961DCF9F-0969-4A4D-A8C7-A673B0EC17D8}"/>
                  </a:ext>
                </a:extLst>
              </p:cNvPr>
              <p:cNvSpPr/>
              <p:nvPr/>
            </p:nvSpPr>
            <p:spPr>
              <a:xfrm>
                <a:off x="2959331" y="2335876"/>
                <a:ext cx="1670858" cy="881149"/>
              </a:xfrm>
              <a:custGeom>
                <a:avLst/>
                <a:gdLst>
                  <a:gd name="connsiteX0" fmla="*/ 0 w 1670858"/>
                  <a:gd name="connsiteY0" fmla="*/ 0 h 881149"/>
                  <a:gd name="connsiteX1" fmla="*/ 1088967 w 1670858"/>
                  <a:gd name="connsiteY1" fmla="*/ 0 h 881149"/>
                  <a:gd name="connsiteX2" fmla="*/ 1088967 w 1670858"/>
                  <a:gd name="connsiteY2" fmla="*/ 881149 h 881149"/>
                  <a:gd name="connsiteX3" fmla="*/ 1670858 w 1670858"/>
                  <a:gd name="connsiteY3" fmla="*/ 881149 h 881149"/>
                </a:gdLst>
                <a:ahLst/>
                <a:cxnLst>
                  <a:cxn ang="0">
                    <a:pos x="connsiteX0" y="connsiteY0"/>
                  </a:cxn>
                  <a:cxn ang="0">
                    <a:pos x="connsiteX1" y="connsiteY1"/>
                  </a:cxn>
                  <a:cxn ang="0">
                    <a:pos x="connsiteX2" y="connsiteY2"/>
                  </a:cxn>
                  <a:cxn ang="0">
                    <a:pos x="connsiteX3" y="connsiteY3"/>
                  </a:cxn>
                </a:cxnLst>
                <a:rect l="l" t="t" r="r" b="b"/>
                <a:pathLst>
                  <a:path w="1670858" h="881149">
                    <a:moveTo>
                      <a:pt x="0" y="0"/>
                    </a:moveTo>
                    <a:lnTo>
                      <a:pt x="1088967" y="0"/>
                    </a:lnTo>
                    <a:lnTo>
                      <a:pt x="1088967" y="881149"/>
                    </a:lnTo>
                    <a:lnTo>
                      <a:pt x="1670858" y="881149"/>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44" name="Freihandform 62">
                <a:extLst>
                  <a:ext uri="{FF2B5EF4-FFF2-40B4-BE49-F238E27FC236}">
                    <a16:creationId xmlns:a16="http://schemas.microsoft.com/office/drawing/2014/main" id="{9106B509-E638-4677-8281-E9E8A9C50C9D}"/>
                  </a:ext>
                </a:extLst>
              </p:cNvPr>
              <p:cNvSpPr/>
              <p:nvPr/>
            </p:nvSpPr>
            <p:spPr>
              <a:xfrm>
                <a:off x="4272741" y="3325090"/>
                <a:ext cx="723207" cy="191192"/>
              </a:xfrm>
              <a:custGeom>
                <a:avLst/>
                <a:gdLst>
                  <a:gd name="connsiteX0" fmla="*/ 0 w 723207"/>
                  <a:gd name="connsiteY0" fmla="*/ 191192 h 191192"/>
                  <a:gd name="connsiteX1" fmla="*/ 0 w 723207"/>
                  <a:gd name="connsiteY1" fmla="*/ 0 h 191192"/>
                  <a:gd name="connsiteX2" fmla="*/ 723207 w 723207"/>
                  <a:gd name="connsiteY2" fmla="*/ 0 h 191192"/>
                </a:gdLst>
                <a:ahLst/>
                <a:cxnLst>
                  <a:cxn ang="0">
                    <a:pos x="connsiteX0" y="connsiteY0"/>
                  </a:cxn>
                  <a:cxn ang="0">
                    <a:pos x="connsiteX1" y="connsiteY1"/>
                  </a:cxn>
                  <a:cxn ang="0">
                    <a:pos x="connsiteX2" y="connsiteY2"/>
                  </a:cxn>
                </a:cxnLst>
                <a:rect l="l" t="t" r="r" b="b"/>
                <a:pathLst>
                  <a:path w="723207" h="191192">
                    <a:moveTo>
                      <a:pt x="0" y="191192"/>
                    </a:moveTo>
                    <a:lnTo>
                      <a:pt x="0" y="0"/>
                    </a:lnTo>
                    <a:lnTo>
                      <a:pt x="723207"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45" name="Freihandform 63">
                <a:extLst>
                  <a:ext uri="{FF2B5EF4-FFF2-40B4-BE49-F238E27FC236}">
                    <a16:creationId xmlns:a16="http://schemas.microsoft.com/office/drawing/2014/main" id="{38ABB3F8-25BD-4B26-8C6D-BCA0500BDAC3}"/>
                  </a:ext>
                </a:extLst>
              </p:cNvPr>
              <p:cNvSpPr/>
              <p:nvPr/>
            </p:nvSpPr>
            <p:spPr>
              <a:xfrm>
                <a:off x="4513811" y="3699165"/>
                <a:ext cx="714895" cy="1945177"/>
              </a:xfrm>
              <a:custGeom>
                <a:avLst/>
                <a:gdLst>
                  <a:gd name="connsiteX0" fmla="*/ 357447 w 357447"/>
                  <a:gd name="connsiteY0" fmla="*/ 640080 h 640080"/>
                  <a:gd name="connsiteX1" fmla="*/ 357447 w 357447"/>
                  <a:gd name="connsiteY1" fmla="*/ 274320 h 640080"/>
                  <a:gd name="connsiteX2" fmla="*/ 0 w 357447"/>
                  <a:gd name="connsiteY2" fmla="*/ 274320 h 640080"/>
                  <a:gd name="connsiteX3" fmla="*/ 0 w 357447"/>
                  <a:gd name="connsiteY3" fmla="*/ 0 h 640080"/>
                  <a:gd name="connsiteX4" fmla="*/ 241069 w 357447"/>
                  <a:gd name="connsiteY4" fmla="*/ 0 h 640080"/>
                  <a:gd name="connsiteX0" fmla="*/ 297873 w 357447"/>
                  <a:gd name="connsiteY0" fmla="*/ 426105 h 426105"/>
                  <a:gd name="connsiteX1" fmla="*/ 357447 w 357447"/>
                  <a:gd name="connsiteY1" fmla="*/ 274320 h 426105"/>
                  <a:gd name="connsiteX2" fmla="*/ 0 w 357447"/>
                  <a:gd name="connsiteY2" fmla="*/ 274320 h 426105"/>
                  <a:gd name="connsiteX3" fmla="*/ 0 w 357447"/>
                  <a:gd name="connsiteY3" fmla="*/ 0 h 426105"/>
                  <a:gd name="connsiteX4" fmla="*/ 241069 w 357447"/>
                  <a:gd name="connsiteY4" fmla="*/ 0 h 426105"/>
                  <a:gd name="connsiteX0" fmla="*/ 297873 w 357447"/>
                  <a:gd name="connsiteY0" fmla="*/ 426105 h 431580"/>
                  <a:gd name="connsiteX1" fmla="*/ 348937 w 357447"/>
                  <a:gd name="connsiteY1" fmla="*/ 424261 h 431580"/>
                  <a:gd name="connsiteX2" fmla="*/ 357447 w 357447"/>
                  <a:gd name="connsiteY2" fmla="*/ 274320 h 431580"/>
                  <a:gd name="connsiteX3" fmla="*/ 0 w 357447"/>
                  <a:gd name="connsiteY3" fmla="*/ 274320 h 431580"/>
                  <a:gd name="connsiteX4" fmla="*/ 0 w 357447"/>
                  <a:gd name="connsiteY4" fmla="*/ 0 h 431580"/>
                  <a:gd name="connsiteX5" fmla="*/ 241069 w 357447"/>
                  <a:gd name="connsiteY5" fmla="*/ 0 h 431580"/>
                  <a:gd name="connsiteX0" fmla="*/ 297873 w 357447"/>
                  <a:gd name="connsiteY0" fmla="*/ 426105 h 435123"/>
                  <a:gd name="connsiteX1" fmla="*/ 348937 w 357447"/>
                  <a:gd name="connsiteY1" fmla="*/ 424261 h 435123"/>
                  <a:gd name="connsiteX2" fmla="*/ 357447 w 357447"/>
                  <a:gd name="connsiteY2" fmla="*/ 274320 h 435123"/>
                  <a:gd name="connsiteX3" fmla="*/ 0 w 357447"/>
                  <a:gd name="connsiteY3" fmla="*/ 274320 h 435123"/>
                  <a:gd name="connsiteX4" fmla="*/ 0 w 357447"/>
                  <a:gd name="connsiteY4" fmla="*/ 0 h 435123"/>
                  <a:gd name="connsiteX5" fmla="*/ 241069 w 357447"/>
                  <a:gd name="connsiteY5" fmla="*/ 0 h 435123"/>
                  <a:gd name="connsiteX0" fmla="*/ 297873 w 357447"/>
                  <a:gd name="connsiteY0" fmla="*/ 426105 h 426105"/>
                  <a:gd name="connsiteX1" fmla="*/ 348937 w 357447"/>
                  <a:gd name="connsiteY1" fmla="*/ 424261 h 426105"/>
                  <a:gd name="connsiteX2" fmla="*/ 357447 w 357447"/>
                  <a:gd name="connsiteY2" fmla="*/ 274320 h 426105"/>
                  <a:gd name="connsiteX3" fmla="*/ 0 w 357447"/>
                  <a:gd name="connsiteY3" fmla="*/ 274320 h 426105"/>
                  <a:gd name="connsiteX4" fmla="*/ 0 w 357447"/>
                  <a:gd name="connsiteY4" fmla="*/ 0 h 426105"/>
                  <a:gd name="connsiteX5" fmla="*/ 241069 w 357447"/>
                  <a:gd name="connsiteY5" fmla="*/ 0 h 426105"/>
                  <a:gd name="connsiteX0" fmla="*/ 297873 w 361703"/>
                  <a:gd name="connsiteY0" fmla="*/ 426105 h 427950"/>
                  <a:gd name="connsiteX1" fmla="*/ 361703 w 361703"/>
                  <a:gd name="connsiteY1" fmla="*/ 427950 h 427950"/>
                  <a:gd name="connsiteX2" fmla="*/ 357447 w 361703"/>
                  <a:gd name="connsiteY2" fmla="*/ 274320 h 427950"/>
                  <a:gd name="connsiteX3" fmla="*/ 0 w 361703"/>
                  <a:gd name="connsiteY3" fmla="*/ 274320 h 427950"/>
                  <a:gd name="connsiteX4" fmla="*/ 0 w 361703"/>
                  <a:gd name="connsiteY4" fmla="*/ 0 h 427950"/>
                  <a:gd name="connsiteX5" fmla="*/ 241069 w 361703"/>
                  <a:gd name="connsiteY5" fmla="*/ 0 h 427950"/>
                  <a:gd name="connsiteX0" fmla="*/ 297873 w 365958"/>
                  <a:gd name="connsiteY0" fmla="*/ 426105 h 427950"/>
                  <a:gd name="connsiteX1" fmla="*/ 361703 w 365958"/>
                  <a:gd name="connsiteY1" fmla="*/ 427950 h 427950"/>
                  <a:gd name="connsiteX2" fmla="*/ 365958 w 365958"/>
                  <a:gd name="connsiteY2" fmla="*/ 276165 h 427950"/>
                  <a:gd name="connsiteX3" fmla="*/ 0 w 365958"/>
                  <a:gd name="connsiteY3" fmla="*/ 274320 h 427950"/>
                  <a:gd name="connsiteX4" fmla="*/ 0 w 365958"/>
                  <a:gd name="connsiteY4" fmla="*/ 0 h 427950"/>
                  <a:gd name="connsiteX5" fmla="*/ 241069 w 365958"/>
                  <a:gd name="connsiteY5" fmla="*/ 0 h 427950"/>
                  <a:gd name="connsiteX0" fmla="*/ 297873 w 365958"/>
                  <a:gd name="connsiteY0" fmla="*/ 426105 h 427950"/>
                  <a:gd name="connsiteX1" fmla="*/ 361703 w 365958"/>
                  <a:gd name="connsiteY1" fmla="*/ 427950 h 427950"/>
                  <a:gd name="connsiteX2" fmla="*/ 365958 w 365958"/>
                  <a:gd name="connsiteY2" fmla="*/ 276165 h 427950"/>
                  <a:gd name="connsiteX3" fmla="*/ 0 w 365958"/>
                  <a:gd name="connsiteY3" fmla="*/ 274320 h 427950"/>
                  <a:gd name="connsiteX4" fmla="*/ 0 w 365958"/>
                  <a:gd name="connsiteY4" fmla="*/ 0 h 427950"/>
                  <a:gd name="connsiteX5" fmla="*/ 117665 w 365958"/>
                  <a:gd name="connsiteY5" fmla="*/ 1845 h 427950"/>
                  <a:gd name="connsiteX0" fmla="*/ 297873 w 365958"/>
                  <a:gd name="connsiteY0" fmla="*/ 429794 h 431639"/>
                  <a:gd name="connsiteX1" fmla="*/ 361703 w 365958"/>
                  <a:gd name="connsiteY1" fmla="*/ 431639 h 431639"/>
                  <a:gd name="connsiteX2" fmla="*/ 365958 w 365958"/>
                  <a:gd name="connsiteY2" fmla="*/ 279854 h 431639"/>
                  <a:gd name="connsiteX3" fmla="*/ 0 w 365958"/>
                  <a:gd name="connsiteY3" fmla="*/ 278009 h 431639"/>
                  <a:gd name="connsiteX4" fmla="*/ 0 w 365958"/>
                  <a:gd name="connsiteY4" fmla="*/ 3689 h 431639"/>
                  <a:gd name="connsiteX5" fmla="*/ 117665 w 365958"/>
                  <a:gd name="connsiteY5" fmla="*/ 0 h 43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958" h="431639">
                    <a:moveTo>
                      <a:pt x="297873" y="429794"/>
                    </a:moveTo>
                    <a:cubicBezTo>
                      <a:pt x="317731" y="427334"/>
                      <a:pt x="324824" y="430410"/>
                      <a:pt x="361703" y="431639"/>
                    </a:cubicBezTo>
                    <a:lnTo>
                      <a:pt x="365958" y="279854"/>
                    </a:lnTo>
                    <a:lnTo>
                      <a:pt x="0" y="278009"/>
                    </a:lnTo>
                    <a:lnTo>
                      <a:pt x="0" y="3689"/>
                    </a:lnTo>
                    <a:lnTo>
                      <a:pt x="117665"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sp>
            <p:nvSpPr>
              <p:cNvPr id="46" name="Freihandform 64">
                <a:extLst>
                  <a:ext uri="{FF2B5EF4-FFF2-40B4-BE49-F238E27FC236}">
                    <a16:creationId xmlns:a16="http://schemas.microsoft.com/office/drawing/2014/main" id="{A69C641B-8FDD-4C00-9B64-63F1731A47CE}"/>
                  </a:ext>
                </a:extLst>
              </p:cNvPr>
              <p:cNvSpPr/>
              <p:nvPr/>
            </p:nvSpPr>
            <p:spPr>
              <a:xfrm>
                <a:off x="2901142" y="3550364"/>
                <a:ext cx="2086494" cy="988385"/>
              </a:xfrm>
              <a:custGeom>
                <a:avLst/>
                <a:gdLst>
                  <a:gd name="connsiteX0" fmla="*/ 0 w 2086494"/>
                  <a:gd name="connsiteY0" fmla="*/ 931025 h 931025"/>
                  <a:gd name="connsiteX1" fmla="*/ 1479665 w 2086494"/>
                  <a:gd name="connsiteY1" fmla="*/ 931025 h 931025"/>
                  <a:gd name="connsiteX2" fmla="*/ 1479665 w 2086494"/>
                  <a:gd name="connsiteY2" fmla="*/ 0 h 931025"/>
                  <a:gd name="connsiteX3" fmla="*/ 2086494 w 2086494"/>
                  <a:gd name="connsiteY3" fmla="*/ 0 h 931025"/>
                </a:gdLst>
                <a:ahLst/>
                <a:cxnLst>
                  <a:cxn ang="0">
                    <a:pos x="connsiteX0" y="connsiteY0"/>
                  </a:cxn>
                  <a:cxn ang="0">
                    <a:pos x="connsiteX1" y="connsiteY1"/>
                  </a:cxn>
                  <a:cxn ang="0">
                    <a:pos x="connsiteX2" y="connsiteY2"/>
                  </a:cxn>
                  <a:cxn ang="0">
                    <a:pos x="connsiteX3" y="connsiteY3"/>
                  </a:cxn>
                </a:cxnLst>
                <a:rect l="l" t="t" r="r" b="b"/>
                <a:pathLst>
                  <a:path w="2086494" h="931025">
                    <a:moveTo>
                      <a:pt x="0" y="931025"/>
                    </a:moveTo>
                    <a:lnTo>
                      <a:pt x="1479665" y="931025"/>
                    </a:lnTo>
                    <a:lnTo>
                      <a:pt x="1479665" y="0"/>
                    </a:lnTo>
                    <a:lnTo>
                      <a:pt x="2086494"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AT">
                  <a:solidFill>
                    <a:prstClr val="white"/>
                  </a:solidFill>
                  <a:latin typeface="Calibri"/>
                </a:endParaRPr>
              </a:p>
            </p:txBody>
          </p:sp>
        </p:grpSp>
        <p:grpSp>
          <p:nvGrpSpPr>
            <p:cNvPr id="47" name="Gruppieren 46">
              <a:extLst>
                <a:ext uri="{FF2B5EF4-FFF2-40B4-BE49-F238E27FC236}">
                  <a16:creationId xmlns:a16="http://schemas.microsoft.com/office/drawing/2014/main" id="{136D5EEE-DF0B-4448-A910-4F4656BDBB05}"/>
                </a:ext>
              </a:extLst>
            </p:cNvPr>
            <p:cNvGrpSpPr/>
            <p:nvPr/>
          </p:nvGrpSpPr>
          <p:grpSpPr>
            <a:xfrm>
              <a:off x="6538415" y="2928557"/>
              <a:ext cx="520070" cy="1198063"/>
              <a:chOff x="4842222" y="2733775"/>
              <a:chExt cx="616573" cy="1420372"/>
            </a:xfrm>
          </p:grpSpPr>
          <p:sp>
            <p:nvSpPr>
              <p:cNvPr id="48" name="Trapezoid 47">
                <a:extLst>
                  <a:ext uri="{FF2B5EF4-FFF2-40B4-BE49-F238E27FC236}">
                    <a16:creationId xmlns:a16="http://schemas.microsoft.com/office/drawing/2014/main" id="{AB22A58E-9471-472D-A821-3809CC6FEB39}"/>
                  </a:ext>
                </a:extLst>
              </p:cNvPr>
              <p:cNvSpPr/>
              <p:nvPr/>
            </p:nvSpPr>
            <p:spPr>
              <a:xfrm rot="5400000">
                <a:off x="4715904" y="3291848"/>
                <a:ext cx="560263" cy="307627"/>
              </a:xfrm>
              <a:prstGeom prst="trapezoid">
                <a:avLst>
                  <a:gd name="adj" fmla="val 31193"/>
                </a:avLst>
              </a:pr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49" name="Trapezoid 106">
                <a:extLst>
                  <a:ext uri="{FF2B5EF4-FFF2-40B4-BE49-F238E27FC236}">
                    <a16:creationId xmlns:a16="http://schemas.microsoft.com/office/drawing/2014/main" id="{D617BF0E-3A8E-4204-A4F1-4AC849AAA988}"/>
                  </a:ext>
                </a:extLst>
              </p:cNvPr>
              <p:cNvSpPr/>
              <p:nvPr/>
            </p:nvSpPr>
            <p:spPr>
              <a:xfrm rot="5400000">
                <a:off x="4968194" y="2874114"/>
                <a:ext cx="521402" cy="240723"/>
              </a:xfrm>
              <a:custGeom>
                <a:avLst/>
                <a:gdLst>
                  <a:gd name="connsiteX0" fmla="*/ 0 w 560263"/>
                  <a:gd name="connsiteY0" fmla="*/ 307627 h 307627"/>
                  <a:gd name="connsiteX1" fmla="*/ 191209 w 560263"/>
                  <a:gd name="connsiteY1" fmla="*/ 0 h 307627"/>
                  <a:gd name="connsiteX2" fmla="*/ 369054 w 560263"/>
                  <a:gd name="connsiteY2" fmla="*/ 0 h 307627"/>
                  <a:gd name="connsiteX3" fmla="*/ 560263 w 560263"/>
                  <a:gd name="connsiteY3" fmla="*/ 307627 h 307627"/>
                  <a:gd name="connsiteX4" fmla="*/ 0 w 560263"/>
                  <a:gd name="connsiteY4" fmla="*/ 307627 h 307627"/>
                  <a:gd name="connsiteX0" fmla="*/ 0 w 671473"/>
                  <a:gd name="connsiteY0" fmla="*/ 310008 h 310008"/>
                  <a:gd name="connsiteX1" fmla="*/ 191209 w 671473"/>
                  <a:gd name="connsiteY1" fmla="*/ 2381 h 310008"/>
                  <a:gd name="connsiteX2" fmla="*/ 671473 w 671473"/>
                  <a:gd name="connsiteY2" fmla="*/ 0 h 310008"/>
                  <a:gd name="connsiteX3" fmla="*/ 560263 w 671473"/>
                  <a:gd name="connsiteY3" fmla="*/ 310008 h 310008"/>
                  <a:gd name="connsiteX4" fmla="*/ 0 w 671473"/>
                  <a:gd name="connsiteY4" fmla="*/ 310008 h 3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473" h="310008">
                    <a:moveTo>
                      <a:pt x="0" y="310008"/>
                    </a:moveTo>
                    <a:lnTo>
                      <a:pt x="191209" y="2381"/>
                    </a:lnTo>
                    <a:lnTo>
                      <a:pt x="671473" y="0"/>
                    </a:lnTo>
                    <a:lnTo>
                      <a:pt x="560263" y="310008"/>
                    </a:lnTo>
                    <a:lnTo>
                      <a:pt x="0" y="310008"/>
                    </a:lnTo>
                    <a:close/>
                  </a:path>
                </a:pathLst>
              </a:cu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50" name="Trapezoid 106">
                <a:extLst>
                  <a:ext uri="{FF2B5EF4-FFF2-40B4-BE49-F238E27FC236}">
                    <a16:creationId xmlns:a16="http://schemas.microsoft.com/office/drawing/2014/main" id="{95F658FC-51BF-4646-864B-CBF1F581DC96}"/>
                  </a:ext>
                </a:extLst>
              </p:cNvPr>
              <p:cNvSpPr/>
              <p:nvPr/>
            </p:nvSpPr>
            <p:spPr>
              <a:xfrm rot="16200000" flipV="1">
                <a:off x="4813290" y="3817064"/>
                <a:ext cx="473226" cy="200939"/>
              </a:xfrm>
              <a:custGeom>
                <a:avLst/>
                <a:gdLst>
                  <a:gd name="connsiteX0" fmla="*/ 0 w 560263"/>
                  <a:gd name="connsiteY0" fmla="*/ 307627 h 307627"/>
                  <a:gd name="connsiteX1" fmla="*/ 191209 w 560263"/>
                  <a:gd name="connsiteY1" fmla="*/ 0 h 307627"/>
                  <a:gd name="connsiteX2" fmla="*/ 369054 w 560263"/>
                  <a:gd name="connsiteY2" fmla="*/ 0 h 307627"/>
                  <a:gd name="connsiteX3" fmla="*/ 560263 w 560263"/>
                  <a:gd name="connsiteY3" fmla="*/ 307627 h 307627"/>
                  <a:gd name="connsiteX4" fmla="*/ 0 w 560263"/>
                  <a:gd name="connsiteY4" fmla="*/ 307627 h 307627"/>
                  <a:gd name="connsiteX0" fmla="*/ 0 w 671473"/>
                  <a:gd name="connsiteY0" fmla="*/ 310008 h 310008"/>
                  <a:gd name="connsiteX1" fmla="*/ 191209 w 671473"/>
                  <a:gd name="connsiteY1" fmla="*/ 2381 h 310008"/>
                  <a:gd name="connsiteX2" fmla="*/ 671473 w 671473"/>
                  <a:gd name="connsiteY2" fmla="*/ 0 h 310008"/>
                  <a:gd name="connsiteX3" fmla="*/ 560263 w 671473"/>
                  <a:gd name="connsiteY3" fmla="*/ 310008 h 310008"/>
                  <a:gd name="connsiteX4" fmla="*/ 0 w 671473"/>
                  <a:gd name="connsiteY4" fmla="*/ 310008 h 31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473" h="310008">
                    <a:moveTo>
                      <a:pt x="0" y="310008"/>
                    </a:moveTo>
                    <a:lnTo>
                      <a:pt x="191209" y="2381"/>
                    </a:lnTo>
                    <a:lnTo>
                      <a:pt x="671473" y="0"/>
                    </a:lnTo>
                    <a:lnTo>
                      <a:pt x="560263" y="310008"/>
                    </a:lnTo>
                    <a:lnTo>
                      <a:pt x="0" y="310008"/>
                    </a:lnTo>
                    <a:close/>
                  </a:path>
                </a:pathLst>
              </a:cu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51" name="Trapezoid 108">
                <a:extLst>
                  <a:ext uri="{FF2B5EF4-FFF2-40B4-BE49-F238E27FC236}">
                    <a16:creationId xmlns:a16="http://schemas.microsoft.com/office/drawing/2014/main" id="{FE1D9961-B847-428A-85C3-9BEBCEF5CDA2}"/>
                  </a:ext>
                </a:extLst>
              </p:cNvPr>
              <p:cNvSpPr/>
              <p:nvPr/>
            </p:nvSpPr>
            <p:spPr>
              <a:xfrm rot="5400000">
                <a:off x="5175310" y="3308213"/>
                <a:ext cx="309350" cy="257620"/>
              </a:xfrm>
              <a:custGeom>
                <a:avLst/>
                <a:gdLst>
                  <a:gd name="connsiteX0" fmla="*/ 0 w 240291"/>
                  <a:gd name="connsiteY0" fmla="*/ 255238 h 255238"/>
                  <a:gd name="connsiteX1" fmla="*/ 72073 w 240291"/>
                  <a:gd name="connsiteY1" fmla="*/ 0 h 255238"/>
                  <a:gd name="connsiteX2" fmla="*/ 168218 w 240291"/>
                  <a:gd name="connsiteY2" fmla="*/ 0 h 255238"/>
                  <a:gd name="connsiteX3" fmla="*/ 240291 w 240291"/>
                  <a:gd name="connsiteY3" fmla="*/ 255238 h 255238"/>
                  <a:gd name="connsiteX4" fmla="*/ 0 w 240291"/>
                  <a:gd name="connsiteY4" fmla="*/ 255238 h 255238"/>
                  <a:gd name="connsiteX0" fmla="*/ 0 w 240291"/>
                  <a:gd name="connsiteY0" fmla="*/ 257620 h 257620"/>
                  <a:gd name="connsiteX1" fmla="*/ 72073 w 240291"/>
                  <a:gd name="connsiteY1" fmla="*/ 2382 h 257620"/>
                  <a:gd name="connsiteX2" fmla="*/ 208702 w 240291"/>
                  <a:gd name="connsiteY2" fmla="*/ 0 h 257620"/>
                  <a:gd name="connsiteX3" fmla="*/ 240291 w 240291"/>
                  <a:gd name="connsiteY3" fmla="*/ 257620 h 257620"/>
                  <a:gd name="connsiteX4" fmla="*/ 0 w 240291"/>
                  <a:gd name="connsiteY4" fmla="*/ 257620 h 257620"/>
                  <a:gd name="connsiteX0" fmla="*/ 0 w 309350"/>
                  <a:gd name="connsiteY0" fmla="*/ 257620 h 257620"/>
                  <a:gd name="connsiteX1" fmla="*/ 72073 w 309350"/>
                  <a:gd name="connsiteY1" fmla="*/ 2382 h 257620"/>
                  <a:gd name="connsiteX2" fmla="*/ 208702 w 309350"/>
                  <a:gd name="connsiteY2" fmla="*/ 0 h 257620"/>
                  <a:gd name="connsiteX3" fmla="*/ 309350 w 309350"/>
                  <a:gd name="connsiteY3" fmla="*/ 257620 h 257620"/>
                  <a:gd name="connsiteX4" fmla="*/ 0 w 309350"/>
                  <a:gd name="connsiteY4" fmla="*/ 257620 h 257620"/>
                  <a:gd name="connsiteX0" fmla="*/ 0 w 309350"/>
                  <a:gd name="connsiteY0" fmla="*/ 257620 h 257620"/>
                  <a:gd name="connsiteX1" fmla="*/ 72073 w 309350"/>
                  <a:gd name="connsiteY1" fmla="*/ 2382 h 257620"/>
                  <a:gd name="connsiteX2" fmla="*/ 237277 w 309350"/>
                  <a:gd name="connsiteY2" fmla="*/ 0 h 257620"/>
                  <a:gd name="connsiteX3" fmla="*/ 309350 w 309350"/>
                  <a:gd name="connsiteY3" fmla="*/ 257620 h 257620"/>
                  <a:gd name="connsiteX4" fmla="*/ 0 w 309350"/>
                  <a:gd name="connsiteY4" fmla="*/ 257620 h 257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50" h="257620">
                    <a:moveTo>
                      <a:pt x="0" y="257620"/>
                    </a:moveTo>
                    <a:lnTo>
                      <a:pt x="72073" y="2382"/>
                    </a:lnTo>
                    <a:lnTo>
                      <a:pt x="237277" y="0"/>
                    </a:lnTo>
                    <a:lnTo>
                      <a:pt x="309350" y="257620"/>
                    </a:lnTo>
                    <a:lnTo>
                      <a:pt x="0" y="257620"/>
                    </a:lnTo>
                    <a:close/>
                  </a:path>
                </a:pathLst>
              </a:cu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52" name="Trapezoid 106">
                <a:extLst>
                  <a:ext uri="{FF2B5EF4-FFF2-40B4-BE49-F238E27FC236}">
                    <a16:creationId xmlns:a16="http://schemas.microsoft.com/office/drawing/2014/main" id="{F068AED9-155C-458C-8682-888E80E931E1}"/>
                  </a:ext>
                </a:extLst>
              </p:cNvPr>
              <p:cNvSpPr/>
              <p:nvPr/>
            </p:nvSpPr>
            <p:spPr>
              <a:xfrm rot="16200000" flipV="1">
                <a:off x="5137257" y="3647912"/>
                <a:ext cx="333538" cy="205704"/>
              </a:xfrm>
              <a:custGeom>
                <a:avLst/>
                <a:gdLst>
                  <a:gd name="connsiteX0" fmla="*/ 0 w 560263"/>
                  <a:gd name="connsiteY0" fmla="*/ 307627 h 307627"/>
                  <a:gd name="connsiteX1" fmla="*/ 191209 w 560263"/>
                  <a:gd name="connsiteY1" fmla="*/ 0 h 307627"/>
                  <a:gd name="connsiteX2" fmla="*/ 369054 w 560263"/>
                  <a:gd name="connsiteY2" fmla="*/ 0 h 307627"/>
                  <a:gd name="connsiteX3" fmla="*/ 560263 w 560263"/>
                  <a:gd name="connsiteY3" fmla="*/ 307627 h 307627"/>
                  <a:gd name="connsiteX4" fmla="*/ 0 w 560263"/>
                  <a:gd name="connsiteY4" fmla="*/ 307627 h 307627"/>
                  <a:gd name="connsiteX0" fmla="*/ 0 w 671473"/>
                  <a:gd name="connsiteY0" fmla="*/ 310008 h 310008"/>
                  <a:gd name="connsiteX1" fmla="*/ 191209 w 671473"/>
                  <a:gd name="connsiteY1" fmla="*/ 2381 h 310008"/>
                  <a:gd name="connsiteX2" fmla="*/ 671473 w 671473"/>
                  <a:gd name="connsiteY2" fmla="*/ 0 h 310008"/>
                  <a:gd name="connsiteX3" fmla="*/ 560263 w 671473"/>
                  <a:gd name="connsiteY3" fmla="*/ 310008 h 310008"/>
                  <a:gd name="connsiteX4" fmla="*/ 0 w 671473"/>
                  <a:gd name="connsiteY4" fmla="*/ 310008 h 310008"/>
                  <a:gd name="connsiteX0" fmla="*/ 0 w 627547"/>
                  <a:gd name="connsiteY0" fmla="*/ 310010 h 310010"/>
                  <a:gd name="connsiteX1" fmla="*/ 191209 w 627547"/>
                  <a:gd name="connsiteY1" fmla="*/ 2383 h 310010"/>
                  <a:gd name="connsiteX2" fmla="*/ 627547 w 627547"/>
                  <a:gd name="connsiteY2" fmla="*/ 1 h 310010"/>
                  <a:gd name="connsiteX3" fmla="*/ 560263 w 627547"/>
                  <a:gd name="connsiteY3" fmla="*/ 310010 h 310010"/>
                  <a:gd name="connsiteX4" fmla="*/ 0 w 627547"/>
                  <a:gd name="connsiteY4" fmla="*/ 310010 h 310010"/>
                  <a:gd name="connsiteX0" fmla="*/ 0 w 689238"/>
                  <a:gd name="connsiteY0" fmla="*/ 307626 h 307626"/>
                  <a:gd name="connsiteX1" fmla="*/ 191209 w 689238"/>
                  <a:gd name="connsiteY1" fmla="*/ -1 h 307626"/>
                  <a:gd name="connsiteX2" fmla="*/ 689237 w 689238"/>
                  <a:gd name="connsiteY2" fmla="*/ 4964 h 307626"/>
                  <a:gd name="connsiteX3" fmla="*/ 560263 w 689238"/>
                  <a:gd name="connsiteY3" fmla="*/ 307626 h 307626"/>
                  <a:gd name="connsiteX4" fmla="*/ 0 w 689238"/>
                  <a:gd name="connsiteY4" fmla="*/ 307626 h 307626"/>
                  <a:gd name="connsiteX0" fmla="*/ 0 w 699519"/>
                  <a:gd name="connsiteY0" fmla="*/ 310010 h 310010"/>
                  <a:gd name="connsiteX1" fmla="*/ 191209 w 699519"/>
                  <a:gd name="connsiteY1" fmla="*/ 2383 h 310010"/>
                  <a:gd name="connsiteX2" fmla="*/ 699518 w 699519"/>
                  <a:gd name="connsiteY2" fmla="*/ 1 h 310010"/>
                  <a:gd name="connsiteX3" fmla="*/ 560263 w 699519"/>
                  <a:gd name="connsiteY3" fmla="*/ 310010 h 310010"/>
                  <a:gd name="connsiteX4" fmla="*/ 0 w 699519"/>
                  <a:gd name="connsiteY4" fmla="*/ 310010 h 310010"/>
                  <a:gd name="connsiteX0" fmla="*/ 0 w 714940"/>
                  <a:gd name="connsiteY0" fmla="*/ 307626 h 307626"/>
                  <a:gd name="connsiteX1" fmla="*/ 191209 w 714940"/>
                  <a:gd name="connsiteY1" fmla="*/ -1 h 307626"/>
                  <a:gd name="connsiteX2" fmla="*/ 714940 w 714940"/>
                  <a:gd name="connsiteY2" fmla="*/ 4964 h 307626"/>
                  <a:gd name="connsiteX3" fmla="*/ 560263 w 714940"/>
                  <a:gd name="connsiteY3" fmla="*/ 307626 h 307626"/>
                  <a:gd name="connsiteX4" fmla="*/ 0 w 714940"/>
                  <a:gd name="connsiteY4" fmla="*/ 307626 h 307626"/>
                  <a:gd name="connsiteX0" fmla="*/ 0 w 709800"/>
                  <a:gd name="connsiteY0" fmla="*/ 313683 h 313683"/>
                  <a:gd name="connsiteX1" fmla="*/ 191209 w 709800"/>
                  <a:gd name="connsiteY1" fmla="*/ 6056 h 313683"/>
                  <a:gd name="connsiteX2" fmla="*/ 709800 w 709800"/>
                  <a:gd name="connsiteY2" fmla="*/ 0 h 313683"/>
                  <a:gd name="connsiteX3" fmla="*/ 560263 w 709800"/>
                  <a:gd name="connsiteY3" fmla="*/ 313683 h 313683"/>
                  <a:gd name="connsiteX4" fmla="*/ 0 w 709800"/>
                  <a:gd name="connsiteY4" fmla="*/ 313683 h 313683"/>
                  <a:gd name="connsiteX0" fmla="*/ 0 w 720081"/>
                  <a:gd name="connsiteY0" fmla="*/ 317359 h 317359"/>
                  <a:gd name="connsiteX1" fmla="*/ 191209 w 720081"/>
                  <a:gd name="connsiteY1" fmla="*/ 9732 h 317359"/>
                  <a:gd name="connsiteX2" fmla="*/ 720080 w 720081"/>
                  <a:gd name="connsiteY2" fmla="*/ 0 h 317359"/>
                  <a:gd name="connsiteX3" fmla="*/ 560263 w 720081"/>
                  <a:gd name="connsiteY3" fmla="*/ 317359 h 317359"/>
                  <a:gd name="connsiteX4" fmla="*/ 0 w 720081"/>
                  <a:gd name="connsiteY4" fmla="*/ 317359 h 31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81" h="317359">
                    <a:moveTo>
                      <a:pt x="0" y="317359"/>
                    </a:moveTo>
                    <a:lnTo>
                      <a:pt x="191209" y="9732"/>
                    </a:lnTo>
                    <a:lnTo>
                      <a:pt x="720080" y="0"/>
                    </a:lnTo>
                    <a:lnTo>
                      <a:pt x="560263" y="317359"/>
                    </a:lnTo>
                    <a:lnTo>
                      <a:pt x="0" y="317359"/>
                    </a:lnTo>
                    <a:close/>
                  </a:path>
                </a:pathLst>
              </a:custGeom>
              <a:solidFill>
                <a:schemeClr val="bg1"/>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grpSp>
        <p:cxnSp>
          <p:nvCxnSpPr>
            <p:cNvPr id="53" name="Gerade Verbindung mit Pfeil 52">
              <a:extLst>
                <a:ext uri="{FF2B5EF4-FFF2-40B4-BE49-F238E27FC236}">
                  <a16:creationId xmlns:a16="http://schemas.microsoft.com/office/drawing/2014/main" id="{E7FE0A76-D8A9-4872-BAFD-D591EDEBD1D5}"/>
                </a:ext>
              </a:extLst>
            </p:cNvPr>
            <p:cNvCxnSpPr/>
            <p:nvPr/>
          </p:nvCxnSpPr>
          <p:spPr>
            <a:xfrm flipV="1">
              <a:off x="6863139" y="3215234"/>
              <a:ext cx="1067162" cy="1"/>
            </a:xfrm>
            <a:prstGeom prst="straightConnector1">
              <a:avLst/>
            </a:prstGeom>
            <a:ln>
              <a:solidFill>
                <a:schemeClr val="bg1">
                  <a:lumMod val="6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A1587207-962E-4467-A0B0-CD8B1B133711}"/>
                </a:ext>
              </a:extLst>
            </p:cNvPr>
            <p:cNvCxnSpPr/>
            <p:nvPr/>
          </p:nvCxnSpPr>
          <p:spPr>
            <a:xfrm flipV="1">
              <a:off x="6641260" y="3461007"/>
              <a:ext cx="1067162" cy="1"/>
            </a:xfrm>
            <a:prstGeom prst="straightConnector1">
              <a:avLst/>
            </a:prstGeom>
            <a:ln>
              <a:solidFill>
                <a:schemeClr val="bg1">
                  <a:lumMod val="6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67D8AAAB-DD9A-40DD-AE5F-A2B26667DD7A}"/>
                </a:ext>
              </a:extLst>
            </p:cNvPr>
            <p:cNvCxnSpPr/>
            <p:nvPr/>
          </p:nvCxnSpPr>
          <p:spPr>
            <a:xfrm flipV="1">
              <a:off x="6927939" y="3556258"/>
              <a:ext cx="976084" cy="1"/>
            </a:xfrm>
            <a:prstGeom prst="straightConnector1">
              <a:avLst/>
            </a:prstGeom>
            <a:ln>
              <a:solidFill>
                <a:schemeClr val="bg1">
                  <a:lumMod val="6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F6C49164-E433-44F6-B4AE-E951952A3BF2}"/>
                </a:ext>
              </a:extLst>
            </p:cNvPr>
            <p:cNvCxnSpPr/>
            <p:nvPr/>
          </p:nvCxnSpPr>
          <p:spPr>
            <a:xfrm>
              <a:off x="6763045" y="3785683"/>
              <a:ext cx="1140979" cy="1"/>
            </a:xfrm>
            <a:prstGeom prst="straightConnector1">
              <a:avLst/>
            </a:prstGeom>
            <a:ln>
              <a:solidFill>
                <a:schemeClr val="bg1">
                  <a:lumMod val="6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56">
              <a:extLst>
                <a:ext uri="{FF2B5EF4-FFF2-40B4-BE49-F238E27FC236}">
                  <a16:creationId xmlns:a16="http://schemas.microsoft.com/office/drawing/2014/main" id="{364B4387-5530-4634-BECC-F55B41F6E2B7}"/>
                </a:ext>
              </a:extLst>
            </p:cNvPr>
            <p:cNvCxnSpPr/>
            <p:nvPr/>
          </p:nvCxnSpPr>
          <p:spPr>
            <a:xfrm flipV="1">
              <a:off x="6966092" y="3686751"/>
              <a:ext cx="811725" cy="1"/>
            </a:xfrm>
            <a:prstGeom prst="straightConnector1">
              <a:avLst/>
            </a:prstGeom>
            <a:ln>
              <a:solidFill>
                <a:schemeClr val="bg1">
                  <a:lumMod val="6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8" name="Geschweifte Klammer rechts 57">
              <a:extLst>
                <a:ext uri="{FF2B5EF4-FFF2-40B4-BE49-F238E27FC236}">
                  <a16:creationId xmlns:a16="http://schemas.microsoft.com/office/drawing/2014/main" id="{6C8D08CB-EA21-4DA0-8569-D8245E7AF01D}"/>
                </a:ext>
              </a:extLst>
            </p:cNvPr>
            <p:cNvSpPr/>
            <p:nvPr/>
          </p:nvSpPr>
          <p:spPr>
            <a:xfrm>
              <a:off x="7982605" y="3164547"/>
              <a:ext cx="114299" cy="669132"/>
            </a:xfrm>
            <a:prstGeom prst="rightBrace">
              <a:avLst>
                <a:gd name="adj1" fmla="val 63597"/>
                <a:gd name="adj2" fmla="val 44662"/>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AT">
                <a:solidFill>
                  <a:prstClr val="black"/>
                </a:solidFill>
                <a:latin typeface="Calibri"/>
              </a:endParaRPr>
            </a:p>
          </p:txBody>
        </p:sp>
        <p:grpSp>
          <p:nvGrpSpPr>
            <p:cNvPr id="59" name="Gruppieren 58">
              <a:extLst>
                <a:ext uri="{FF2B5EF4-FFF2-40B4-BE49-F238E27FC236}">
                  <a16:creationId xmlns:a16="http://schemas.microsoft.com/office/drawing/2014/main" id="{E2984E84-805E-4082-8D5F-5466A4CB5FFA}"/>
                </a:ext>
              </a:extLst>
            </p:cNvPr>
            <p:cNvGrpSpPr/>
            <p:nvPr/>
          </p:nvGrpSpPr>
          <p:grpSpPr>
            <a:xfrm>
              <a:off x="8925714" y="2818606"/>
              <a:ext cx="1146539" cy="691863"/>
              <a:chOff x="6912868" y="3250375"/>
              <a:chExt cx="1146539" cy="691863"/>
            </a:xfrm>
          </p:grpSpPr>
          <p:grpSp>
            <p:nvGrpSpPr>
              <p:cNvPr id="60" name="Gruppieren 59">
                <a:extLst>
                  <a:ext uri="{FF2B5EF4-FFF2-40B4-BE49-F238E27FC236}">
                    <a16:creationId xmlns:a16="http://schemas.microsoft.com/office/drawing/2014/main" id="{05DCB405-991C-492A-BD2A-F93396AA036F}"/>
                  </a:ext>
                </a:extLst>
              </p:cNvPr>
              <p:cNvGrpSpPr/>
              <p:nvPr/>
            </p:nvGrpSpPr>
            <p:grpSpPr>
              <a:xfrm>
                <a:off x="6912868" y="3657525"/>
                <a:ext cx="264737" cy="101171"/>
                <a:chOff x="6459511" y="3495685"/>
                <a:chExt cx="310403" cy="79637"/>
              </a:xfrm>
            </p:grpSpPr>
            <p:sp>
              <p:nvSpPr>
                <p:cNvPr id="67" name="Abgerundetes Rechteck 104">
                  <a:extLst>
                    <a:ext uri="{FF2B5EF4-FFF2-40B4-BE49-F238E27FC236}">
                      <a16:creationId xmlns:a16="http://schemas.microsoft.com/office/drawing/2014/main" id="{1A43855A-C492-41D9-AAEA-B9A669DA729C}"/>
                    </a:ext>
                  </a:extLst>
                </p:cNvPr>
                <p:cNvSpPr/>
                <p:nvPr/>
              </p:nvSpPr>
              <p:spPr>
                <a:xfrm>
                  <a:off x="6689811" y="3495685"/>
                  <a:ext cx="80103" cy="62303"/>
                </a:xfrm>
                <a:prstGeom prst="roundRect">
                  <a:avLst>
                    <a:gd name="adj" fmla="val 42122"/>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68" name="Abgerundetes Rechteck 105">
                  <a:extLst>
                    <a:ext uri="{FF2B5EF4-FFF2-40B4-BE49-F238E27FC236}">
                      <a16:creationId xmlns:a16="http://schemas.microsoft.com/office/drawing/2014/main" id="{03ED652C-89F4-43DC-AD60-F21303A0B7CC}"/>
                    </a:ext>
                  </a:extLst>
                </p:cNvPr>
                <p:cNvSpPr/>
                <p:nvPr/>
              </p:nvSpPr>
              <p:spPr>
                <a:xfrm>
                  <a:off x="6459511" y="3529603"/>
                  <a:ext cx="58780" cy="45719"/>
                </a:xfrm>
                <a:prstGeom prst="roundRect">
                  <a:avLst>
                    <a:gd name="adj" fmla="val 42122"/>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grpSp>
          <p:sp>
            <p:nvSpPr>
              <p:cNvPr id="61" name="Abgerundetes Rechteck 103">
                <a:extLst>
                  <a:ext uri="{FF2B5EF4-FFF2-40B4-BE49-F238E27FC236}">
                    <a16:creationId xmlns:a16="http://schemas.microsoft.com/office/drawing/2014/main" id="{AE23ED5F-41E3-47EA-8C75-949E0EA80370}"/>
                  </a:ext>
                </a:extLst>
              </p:cNvPr>
              <p:cNvSpPr/>
              <p:nvPr/>
            </p:nvSpPr>
            <p:spPr>
              <a:xfrm>
                <a:off x="7398308" y="3315298"/>
                <a:ext cx="603483" cy="575437"/>
              </a:xfrm>
              <a:prstGeom prst="roundRect">
                <a:avLst>
                  <a:gd name="adj" fmla="val 24870"/>
                </a:avLst>
              </a:prstGeom>
              <a:solidFill>
                <a:schemeClr val="bg1"/>
              </a:solid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de-AT">
                  <a:solidFill>
                    <a:prstClr val="white"/>
                  </a:solidFill>
                  <a:latin typeface="Calibri"/>
                </a:endParaRPr>
              </a:p>
            </p:txBody>
          </p:sp>
          <p:sp>
            <p:nvSpPr>
              <p:cNvPr id="62" name="Abgerundetes Rechteck 106">
                <a:extLst>
                  <a:ext uri="{FF2B5EF4-FFF2-40B4-BE49-F238E27FC236}">
                    <a16:creationId xmlns:a16="http://schemas.microsoft.com/office/drawing/2014/main" id="{9509095A-8C04-49B8-97C8-4B40DC42538C}"/>
                  </a:ext>
                </a:extLst>
              </p:cNvPr>
              <p:cNvSpPr/>
              <p:nvPr/>
            </p:nvSpPr>
            <p:spPr>
              <a:xfrm>
                <a:off x="7368443" y="3304787"/>
                <a:ext cx="351832" cy="413804"/>
              </a:xfrm>
              <a:prstGeom prst="roundRect">
                <a:avLst>
                  <a:gd name="adj" fmla="val 2487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de-AT" sz="1200" i="1">
                    <a:solidFill>
                      <a:prstClr val="black"/>
                    </a:solidFill>
                    <a:latin typeface="Calibri"/>
                  </a:rPr>
                  <a:t>!</a:t>
                </a:r>
              </a:p>
            </p:txBody>
          </p:sp>
          <p:sp>
            <p:nvSpPr>
              <p:cNvPr id="63" name="Abgerundetes Rechteck 107">
                <a:extLst>
                  <a:ext uri="{FF2B5EF4-FFF2-40B4-BE49-F238E27FC236}">
                    <a16:creationId xmlns:a16="http://schemas.microsoft.com/office/drawing/2014/main" id="{37FF02D3-FFE2-4265-938F-A2804EE41907}"/>
                  </a:ext>
                </a:extLst>
              </p:cNvPr>
              <p:cNvSpPr/>
              <p:nvPr/>
            </p:nvSpPr>
            <p:spPr>
              <a:xfrm>
                <a:off x="7602218" y="3509248"/>
                <a:ext cx="351832" cy="413804"/>
              </a:xfrm>
              <a:prstGeom prst="roundRect">
                <a:avLst>
                  <a:gd name="adj" fmla="val 2487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de-AT" sz="1200" i="1">
                    <a:solidFill>
                      <a:prstClr val="black"/>
                    </a:solidFill>
                    <a:latin typeface="Calibri"/>
                  </a:rPr>
                  <a:t>!</a:t>
                </a:r>
              </a:p>
            </p:txBody>
          </p:sp>
          <p:sp>
            <p:nvSpPr>
              <p:cNvPr id="64" name="Abgerundetes Rechteck 108">
                <a:extLst>
                  <a:ext uri="{FF2B5EF4-FFF2-40B4-BE49-F238E27FC236}">
                    <a16:creationId xmlns:a16="http://schemas.microsoft.com/office/drawing/2014/main" id="{9C4DBB70-4FB9-49CA-A28F-53DF02B92BF0}"/>
                  </a:ext>
                </a:extLst>
              </p:cNvPr>
              <p:cNvSpPr/>
              <p:nvPr/>
            </p:nvSpPr>
            <p:spPr>
              <a:xfrm>
                <a:off x="7439002" y="3528434"/>
                <a:ext cx="351832" cy="413804"/>
              </a:xfrm>
              <a:prstGeom prst="roundRect">
                <a:avLst>
                  <a:gd name="adj" fmla="val 2487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de-AT" sz="1200" i="1">
                    <a:solidFill>
                      <a:prstClr val="black"/>
                    </a:solidFill>
                    <a:latin typeface="Calibri"/>
                  </a:rPr>
                  <a:t>!</a:t>
                </a:r>
              </a:p>
            </p:txBody>
          </p:sp>
          <p:sp>
            <p:nvSpPr>
              <p:cNvPr id="65" name="Abgerundetes Rechteck 109">
                <a:extLst>
                  <a:ext uri="{FF2B5EF4-FFF2-40B4-BE49-F238E27FC236}">
                    <a16:creationId xmlns:a16="http://schemas.microsoft.com/office/drawing/2014/main" id="{B6C3ECF4-CE64-476A-9B3A-9A2330906723}"/>
                  </a:ext>
                </a:extLst>
              </p:cNvPr>
              <p:cNvSpPr/>
              <p:nvPr/>
            </p:nvSpPr>
            <p:spPr>
              <a:xfrm>
                <a:off x="7707575" y="3320225"/>
                <a:ext cx="351832" cy="413804"/>
              </a:xfrm>
              <a:prstGeom prst="roundRect">
                <a:avLst>
                  <a:gd name="adj" fmla="val 2487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de-AT" sz="1200" i="1">
                    <a:solidFill>
                      <a:prstClr val="black"/>
                    </a:solidFill>
                    <a:latin typeface="Calibri"/>
                  </a:rPr>
                  <a:t>!</a:t>
                </a:r>
              </a:p>
            </p:txBody>
          </p:sp>
          <p:sp>
            <p:nvSpPr>
              <p:cNvPr id="66" name="Abgerundetes Rechteck 110">
                <a:extLst>
                  <a:ext uri="{FF2B5EF4-FFF2-40B4-BE49-F238E27FC236}">
                    <a16:creationId xmlns:a16="http://schemas.microsoft.com/office/drawing/2014/main" id="{5B2C686C-F088-4A86-B356-AD4325B0C2E1}"/>
                  </a:ext>
                </a:extLst>
              </p:cNvPr>
              <p:cNvSpPr/>
              <p:nvPr/>
            </p:nvSpPr>
            <p:spPr>
              <a:xfrm>
                <a:off x="7544359" y="3250375"/>
                <a:ext cx="351832" cy="413804"/>
              </a:xfrm>
              <a:prstGeom prst="roundRect">
                <a:avLst>
                  <a:gd name="adj" fmla="val 2487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de-AT" sz="1200" i="1">
                    <a:solidFill>
                      <a:prstClr val="black"/>
                    </a:solidFill>
                    <a:latin typeface="Calibri"/>
                  </a:rPr>
                  <a:t>!</a:t>
                </a:r>
              </a:p>
            </p:txBody>
          </p:sp>
        </p:grpSp>
        <p:sp>
          <p:nvSpPr>
            <p:cNvPr id="69" name="Textfeld 68">
              <a:extLst>
                <a:ext uri="{FF2B5EF4-FFF2-40B4-BE49-F238E27FC236}">
                  <a16:creationId xmlns:a16="http://schemas.microsoft.com/office/drawing/2014/main" id="{1D771478-9FD3-49B5-B133-E495974CC8A1}"/>
                </a:ext>
              </a:extLst>
            </p:cNvPr>
            <p:cNvSpPr txBox="1"/>
            <p:nvPr/>
          </p:nvSpPr>
          <p:spPr>
            <a:xfrm>
              <a:off x="668890" y="591989"/>
              <a:ext cx="3637855" cy="646331"/>
            </a:xfrm>
            <a:prstGeom prst="rect">
              <a:avLst/>
            </a:prstGeom>
            <a:noFill/>
          </p:spPr>
          <p:txBody>
            <a:bodyPr wrap="none" rtlCol="0">
              <a:spAutoFit/>
            </a:bodyPr>
            <a:lstStyle/>
            <a:p>
              <a:pPr>
                <a:defRPr/>
              </a:pPr>
              <a:r>
                <a:rPr lang="en-US">
                  <a:solidFill>
                    <a:prstClr val="white">
                      <a:lumMod val="50000"/>
                    </a:prstClr>
                  </a:solidFill>
                  <a:latin typeface="Abel" panose="02000506030000020004" pitchFamily="2" charset="0"/>
                </a:rPr>
                <a:t>Design strategy: </a:t>
              </a:r>
            </a:p>
            <a:p>
              <a:pPr>
                <a:defRPr/>
              </a:pPr>
              <a:r>
                <a:rPr lang="en-US" b="1">
                  <a:solidFill>
                    <a:prstClr val="white">
                      <a:lumMod val="50000"/>
                    </a:prstClr>
                  </a:solidFill>
                  <a:latin typeface="Abel" panose="02000506030000020004" pitchFamily="2" charset="0"/>
                </a:rPr>
                <a:t>Multiperspectivity  </a:t>
              </a:r>
              <a:r>
                <a:rPr lang="en-US">
                  <a:solidFill>
                    <a:prstClr val="white">
                      <a:lumMod val="65000"/>
                    </a:prstClr>
                  </a:solidFill>
                  <a:latin typeface="Abel" panose="02000506030000020004" pitchFamily="2" charset="0"/>
                </a:rPr>
                <a:t>(= “Multiple Views”)</a:t>
              </a:r>
            </a:p>
          </p:txBody>
        </p:sp>
        <p:cxnSp>
          <p:nvCxnSpPr>
            <p:cNvPr id="70" name="Gerade Verbindung 4">
              <a:extLst>
                <a:ext uri="{FF2B5EF4-FFF2-40B4-BE49-F238E27FC236}">
                  <a16:creationId xmlns:a16="http://schemas.microsoft.com/office/drawing/2014/main" id="{F34D478C-72FE-456F-B8A0-6FEED31403F4}"/>
                </a:ext>
              </a:extLst>
            </p:cNvPr>
            <p:cNvCxnSpPr/>
            <p:nvPr/>
          </p:nvCxnSpPr>
          <p:spPr>
            <a:xfrm flipV="1">
              <a:off x="9613476" y="3009903"/>
              <a:ext cx="92075" cy="50406"/>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Gerade Verbindung 73">
              <a:extLst>
                <a:ext uri="{FF2B5EF4-FFF2-40B4-BE49-F238E27FC236}">
                  <a16:creationId xmlns:a16="http://schemas.microsoft.com/office/drawing/2014/main" id="{EBF27894-721D-41AD-A96B-D5E68E720459}"/>
                </a:ext>
              </a:extLst>
            </p:cNvPr>
            <p:cNvCxnSpPr/>
            <p:nvPr/>
          </p:nvCxnSpPr>
          <p:spPr>
            <a:xfrm flipV="1">
              <a:off x="9664993" y="3288794"/>
              <a:ext cx="95802" cy="1818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2" name="Gerade Verbindung 74">
              <a:extLst>
                <a:ext uri="{FF2B5EF4-FFF2-40B4-BE49-F238E27FC236}">
                  <a16:creationId xmlns:a16="http://schemas.microsoft.com/office/drawing/2014/main" id="{7E5AF78F-E63C-48F2-A92A-6055CAE25B28}"/>
                </a:ext>
              </a:extLst>
            </p:cNvPr>
            <p:cNvCxnSpPr/>
            <p:nvPr/>
          </p:nvCxnSpPr>
          <p:spPr>
            <a:xfrm>
              <a:off x="9780788" y="3025507"/>
              <a:ext cx="92075" cy="6155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Gerade Verbindung 75">
              <a:extLst>
                <a:ext uri="{FF2B5EF4-FFF2-40B4-BE49-F238E27FC236}">
                  <a16:creationId xmlns:a16="http://schemas.microsoft.com/office/drawing/2014/main" id="{8FF64220-808F-4B7A-ADED-F7DDFB312D4D}"/>
                </a:ext>
              </a:extLst>
            </p:cNvPr>
            <p:cNvCxnSpPr/>
            <p:nvPr/>
          </p:nvCxnSpPr>
          <p:spPr>
            <a:xfrm>
              <a:off x="9609761" y="3125812"/>
              <a:ext cx="157883" cy="139518"/>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4" name="Gerade Verbindung 77">
              <a:extLst>
                <a:ext uri="{FF2B5EF4-FFF2-40B4-BE49-F238E27FC236}">
                  <a16:creationId xmlns:a16="http://schemas.microsoft.com/office/drawing/2014/main" id="{E646D183-D916-4EF2-8A76-1A7AB8ABE50C}"/>
                </a:ext>
              </a:extLst>
            </p:cNvPr>
            <p:cNvCxnSpPr/>
            <p:nvPr/>
          </p:nvCxnSpPr>
          <p:spPr>
            <a:xfrm>
              <a:off x="9627764" y="3102842"/>
              <a:ext cx="199061" cy="229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Gerade Verbindung 79">
              <a:extLst>
                <a:ext uri="{FF2B5EF4-FFF2-40B4-BE49-F238E27FC236}">
                  <a16:creationId xmlns:a16="http://schemas.microsoft.com/office/drawing/2014/main" id="{F0784B4D-C5D1-433A-8026-1ECAEE974532}"/>
                </a:ext>
              </a:extLst>
            </p:cNvPr>
            <p:cNvCxnSpPr/>
            <p:nvPr/>
          </p:nvCxnSpPr>
          <p:spPr>
            <a:xfrm flipV="1">
              <a:off x="9671842" y="3149656"/>
              <a:ext cx="191605" cy="11567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Gerade Verbindung 83">
              <a:extLst>
                <a:ext uri="{FF2B5EF4-FFF2-40B4-BE49-F238E27FC236}">
                  <a16:creationId xmlns:a16="http://schemas.microsoft.com/office/drawing/2014/main" id="{358CEE97-660C-4803-B813-DC66FC335655}"/>
                </a:ext>
              </a:extLst>
            </p:cNvPr>
            <p:cNvCxnSpPr/>
            <p:nvPr/>
          </p:nvCxnSpPr>
          <p:spPr>
            <a:xfrm>
              <a:off x="9723467" y="3096665"/>
              <a:ext cx="67513" cy="1108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7" name="Gerade Verbindung 85">
              <a:extLst>
                <a:ext uri="{FF2B5EF4-FFF2-40B4-BE49-F238E27FC236}">
                  <a16:creationId xmlns:a16="http://schemas.microsoft.com/office/drawing/2014/main" id="{A23B2AAA-3349-491C-B8A8-66C65DFC6AA2}"/>
                </a:ext>
              </a:extLst>
            </p:cNvPr>
            <p:cNvCxnSpPr/>
            <p:nvPr/>
          </p:nvCxnSpPr>
          <p:spPr>
            <a:xfrm>
              <a:off x="9563134" y="3148454"/>
              <a:ext cx="46627" cy="12039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166331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feld 202">
            <a:extLst>
              <a:ext uri="{FF2B5EF4-FFF2-40B4-BE49-F238E27FC236}">
                <a16:creationId xmlns:a16="http://schemas.microsoft.com/office/drawing/2014/main" id="{C4163483-1F92-4671-A0DF-FAF13EB1A12D}"/>
              </a:ext>
            </a:extLst>
          </p:cNvPr>
          <p:cNvSpPr txBox="1"/>
          <p:nvPr/>
        </p:nvSpPr>
        <p:spPr>
          <a:xfrm>
            <a:off x="704193" y="3198167"/>
            <a:ext cx="10783614" cy="461665"/>
          </a:xfrm>
          <a:prstGeom prst="rect">
            <a:avLst/>
          </a:prstGeom>
          <a:noFill/>
        </p:spPr>
        <p:txBody>
          <a:bodyPr wrap="squar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Build post-digital tools for scalable reading &amp; viewing</a:t>
            </a:r>
            <a:r>
              <a:rPr kumimoji="0" lang="en-US" sz="2400" b="1" i="1"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4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07" name="Gruppieren 206">
            <a:extLst>
              <a:ext uri="{FF2B5EF4-FFF2-40B4-BE49-F238E27FC236}">
                <a16:creationId xmlns:a16="http://schemas.microsoft.com/office/drawing/2014/main" id="{AF6EDF43-BBE5-42C9-8ECC-3642C415F329}"/>
              </a:ext>
            </a:extLst>
          </p:cNvPr>
          <p:cNvGrpSpPr/>
          <p:nvPr/>
        </p:nvGrpSpPr>
        <p:grpSpPr>
          <a:xfrm>
            <a:off x="741423" y="660562"/>
            <a:ext cx="11443133" cy="5626918"/>
            <a:chOff x="741423" y="660562"/>
            <a:chExt cx="11443133" cy="5626918"/>
          </a:xfrm>
        </p:grpSpPr>
        <p:grpSp>
          <p:nvGrpSpPr>
            <p:cNvPr id="2" name="Gruppieren 1">
              <a:extLst>
                <a:ext uri="{FF2B5EF4-FFF2-40B4-BE49-F238E27FC236}">
                  <a16:creationId xmlns:a16="http://schemas.microsoft.com/office/drawing/2014/main" id="{0E18D650-767A-4114-A688-E23C79025376}"/>
                </a:ext>
              </a:extLst>
            </p:cNvPr>
            <p:cNvGrpSpPr/>
            <p:nvPr/>
          </p:nvGrpSpPr>
          <p:grpSpPr>
            <a:xfrm>
              <a:off x="3957161" y="660562"/>
              <a:ext cx="4345012" cy="5626918"/>
              <a:chOff x="4421165" y="1754585"/>
              <a:chExt cx="3271859" cy="4237155"/>
            </a:xfrm>
          </p:grpSpPr>
          <p:grpSp>
            <p:nvGrpSpPr>
              <p:cNvPr id="3" name="Gruppieren 2">
                <a:extLst>
                  <a:ext uri="{FF2B5EF4-FFF2-40B4-BE49-F238E27FC236}">
                    <a16:creationId xmlns:a16="http://schemas.microsoft.com/office/drawing/2014/main" id="{168C145B-6BE4-4124-908D-A4A163F23CC6}"/>
                  </a:ext>
                </a:extLst>
              </p:cNvPr>
              <p:cNvGrpSpPr/>
              <p:nvPr/>
            </p:nvGrpSpPr>
            <p:grpSpPr>
              <a:xfrm>
                <a:off x="4707091" y="1897250"/>
                <a:ext cx="2799947" cy="678180"/>
                <a:chOff x="4707091" y="2916802"/>
                <a:chExt cx="2799947" cy="742022"/>
              </a:xfrm>
            </p:grpSpPr>
            <p:sp>
              <p:nvSpPr>
                <p:cNvPr id="183" name="Bogen 182">
                  <a:extLst>
                    <a:ext uri="{FF2B5EF4-FFF2-40B4-BE49-F238E27FC236}">
                      <a16:creationId xmlns:a16="http://schemas.microsoft.com/office/drawing/2014/main" id="{92052571-9BBF-49FB-8082-BCC1D6295F93}"/>
                    </a:ext>
                  </a:extLst>
                </p:cNvPr>
                <p:cNvSpPr/>
                <p:nvPr/>
              </p:nvSpPr>
              <p:spPr>
                <a:xfrm rot="5400000">
                  <a:off x="5758553" y="1919136"/>
                  <a:ext cx="688225" cy="2791149"/>
                </a:xfrm>
                <a:prstGeom prst="arc">
                  <a:avLst>
                    <a:gd name="adj1" fmla="val 5659745"/>
                    <a:gd name="adj2" fmla="val 10506982"/>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84" name="Bogen 183">
                  <a:extLst>
                    <a:ext uri="{FF2B5EF4-FFF2-40B4-BE49-F238E27FC236}">
                      <a16:creationId xmlns:a16="http://schemas.microsoft.com/office/drawing/2014/main" id="{3B0B7034-CFD9-424D-8D47-5E53A11F06E2}"/>
                    </a:ext>
                  </a:extLst>
                </p:cNvPr>
                <p:cNvSpPr/>
                <p:nvPr/>
              </p:nvSpPr>
              <p:spPr>
                <a:xfrm rot="5400000">
                  <a:off x="5767351" y="1919137"/>
                  <a:ext cx="688225" cy="2791149"/>
                </a:xfrm>
                <a:prstGeom prst="arc">
                  <a:avLst>
                    <a:gd name="adj1" fmla="val 11031363"/>
                    <a:gd name="adj2" fmla="val 15787112"/>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85" name="Rechteck 184">
                  <a:extLst>
                    <a:ext uri="{FF2B5EF4-FFF2-40B4-BE49-F238E27FC236}">
                      <a16:creationId xmlns:a16="http://schemas.microsoft.com/office/drawing/2014/main" id="{62B75191-3266-4EDC-A36E-0E27DD41864F}"/>
                    </a:ext>
                  </a:extLst>
                </p:cNvPr>
                <p:cNvSpPr/>
                <p:nvPr/>
              </p:nvSpPr>
              <p:spPr>
                <a:xfrm>
                  <a:off x="5629423" y="2916802"/>
                  <a:ext cx="805391" cy="133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4" name="Gruppieren 3">
                <a:extLst>
                  <a:ext uri="{FF2B5EF4-FFF2-40B4-BE49-F238E27FC236}">
                    <a16:creationId xmlns:a16="http://schemas.microsoft.com/office/drawing/2014/main" id="{97AF2456-4D67-4B60-B8C1-DA239A2C9CD7}"/>
                  </a:ext>
                </a:extLst>
              </p:cNvPr>
              <p:cNvGrpSpPr/>
              <p:nvPr/>
            </p:nvGrpSpPr>
            <p:grpSpPr>
              <a:xfrm>
                <a:off x="4707091" y="4985290"/>
                <a:ext cx="2799947" cy="827221"/>
                <a:chOff x="4707091" y="2970598"/>
                <a:chExt cx="2799947" cy="688226"/>
              </a:xfrm>
            </p:grpSpPr>
            <p:sp>
              <p:nvSpPr>
                <p:cNvPr id="179" name="Bogen 178">
                  <a:extLst>
                    <a:ext uri="{FF2B5EF4-FFF2-40B4-BE49-F238E27FC236}">
                      <a16:creationId xmlns:a16="http://schemas.microsoft.com/office/drawing/2014/main" id="{CB9ED905-48D2-4737-8227-2ED69BA9545D}"/>
                    </a:ext>
                  </a:extLst>
                </p:cNvPr>
                <p:cNvSpPr/>
                <p:nvPr/>
              </p:nvSpPr>
              <p:spPr>
                <a:xfrm rot="5400000">
                  <a:off x="5758553" y="1919136"/>
                  <a:ext cx="688225" cy="2791149"/>
                </a:xfrm>
                <a:prstGeom prst="arc">
                  <a:avLst>
                    <a:gd name="adj1" fmla="val 5659745"/>
                    <a:gd name="adj2" fmla="val 10506982"/>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80" name="Bogen 179">
                  <a:extLst>
                    <a:ext uri="{FF2B5EF4-FFF2-40B4-BE49-F238E27FC236}">
                      <a16:creationId xmlns:a16="http://schemas.microsoft.com/office/drawing/2014/main" id="{B81FD727-381E-47CD-A349-9AFFB2283905}"/>
                    </a:ext>
                  </a:extLst>
                </p:cNvPr>
                <p:cNvSpPr/>
                <p:nvPr/>
              </p:nvSpPr>
              <p:spPr>
                <a:xfrm rot="5400000">
                  <a:off x="5767351" y="1919137"/>
                  <a:ext cx="688225" cy="2791149"/>
                </a:xfrm>
                <a:prstGeom prst="arc">
                  <a:avLst>
                    <a:gd name="adj1" fmla="val 11031363"/>
                    <a:gd name="adj2" fmla="val 15907651"/>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81" name="Rechteck 180">
                  <a:extLst>
                    <a:ext uri="{FF2B5EF4-FFF2-40B4-BE49-F238E27FC236}">
                      <a16:creationId xmlns:a16="http://schemas.microsoft.com/office/drawing/2014/main" id="{61390ADC-1751-4CF3-BDDA-70ED420C5FCC}"/>
                    </a:ext>
                  </a:extLst>
                </p:cNvPr>
                <p:cNvSpPr/>
                <p:nvPr/>
              </p:nvSpPr>
              <p:spPr>
                <a:xfrm>
                  <a:off x="5253325" y="3010328"/>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2" name="Rechteck 181">
                  <a:extLst>
                    <a:ext uri="{FF2B5EF4-FFF2-40B4-BE49-F238E27FC236}">
                      <a16:creationId xmlns:a16="http://schemas.microsoft.com/office/drawing/2014/main" id="{315D3985-0E82-42F9-B4C3-85B4F2B35437}"/>
                    </a:ext>
                  </a:extLst>
                </p:cNvPr>
                <p:cNvSpPr/>
                <p:nvPr/>
              </p:nvSpPr>
              <p:spPr>
                <a:xfrm>
                  <a:off x="6748433" y="2994930"/>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5" name="Gruppieren 4">
                <a:extLst>
                  <a:ext uri="{FF2B5EF4-FFF2-40B4-BE49-F238E27FC236}">
                    <a16:creationId xmlns:a16="http://schemas.microsoft.com/office/drawing/2014/main" id="{A2D2ED06-491F-4528-91C3-9B35ED3CA453}"/>
                  </a:ext>
                </a:extLst>
              </p:cNvPr>
              <p:cNvGrpSpPr/>
              <p:nvPr/>
            </p:nvGrpSpPr>
            <p:grpSpPr>
              <a:xfrm>
                <a:off x="4707091" y="3962798"/>
                <a:ext cx="2799947" cy="688226"/>
                <a:chOff x="4707091" y="2970598"/>
                <a:chExt cx="2799947" cy="688226"/>
              </a:xfrm>
            </p:grpSpPr>
            <p:sp>
              <p:nvSpPr>
                <p:cNvPr id="175" name="Bogen 174">
                  <a:extLst>
                    <a:ext uri="{FF2B5EF4-FFF2-40B4-BE49-F238E27FC236}">
                      <a16:creationId xmlns:a16="http://schemas.microsoft.com/office/drawing/2014/main" id="{E3FF2436-8CB2-45B6-8346-0B31B76D634F}"/>
                    </a:ext>
                  </a:extLst>
                </p:cNvPr>
                <p:cNvSpPr/>
                <p:nvPr/>
              </p:nvSpPr>
              <p:spPr>
                <a:xfrm rot="5400000">
                  <a:off x="5758553" y="1919136"/>
                  <a:ext cx="688225" cy="2791149"/>
                </a:xfrm>
                <a:prstGeom prst="arc">
                  <a:avLst>
                    <a:gd name="adj1" fmla="val 5659745"/>
                    <a:gd name="adj2" fmla="val 7685427"/>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76" name="Bogen 175">
                  <a:extLst>
                    <a:ext uri="{FF2B5EF4-FFF2-40B4-BE49-F238E27FC236}">
                      <a16:creationId xmlns:a16="http://schemas.microsoft.com/office/drawing/2014/main" id="{EE7A41EA-071E-427C-9A9E-E17CEDA26F29}"/>
                    </a:ext>
                  </a:extLst>
                </p:cNvPr>
                <p:cNvSpPr/>
                <p:nvPr/>
              </p:nvSpPr>
              <p:spPr>
                <a:xfrm rot="5400000">
                  <a:off x="5767351" y="1919137"/>
                  <a:ext cx="688225" cy="2791149"/>
                </a:xfrm>
                <a:prstGeom prst="arc">
                  <a:avLst>
                    <a:gd name="adj1" fmla="val 9167119"/>
                    <a:gd name="adj2" fmla="val 15982395"/>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77" name="Rechteck 176">
                  <a:extLst>
                    <a:ext uri="{FF2B5EF4-FFF2-40B4-BE49-F238E27FC236}">
                      <a16:creationId xmlns:a16="http://schemas.microsoft.com/office/drawing/2014/main" id="{EB5E6E9D-87E3-478E-90E2-E82AF5FEC8B9}"/>
                    </a:ext>
                  </a:extLst>
                </p:cNvPr>
                <p:cNvSpPr/>
                <p:nvPr/>
              </p:nvSpPr>
              <p:spPr>
                <a:xfrm>
                  <a:off x="4938733" y="3097440"/>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8" name="Rechteck 177">
                  <a:extLst>
                    <a:ext uri="{FF2B5EF4-FFF2-40B4-BE49-F238E27FC236}">
                      <a16:creationId xmlns:a16="http://schemas.microsoft.com/office/drawing/2014/main" id="{9E80689B-3C18-42D2-B108-011F186D5694}"/>
                    </a:ext>
                  </a:extLst>
                </p:cNvPr>
                <p:cNvSpPr/>
                <p:nvPr/>
              </p:nvSpPr>
              <p:spPr>
                <a:xfrm>
                  <a:off x="7007914" y="3043669"/>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6" name="Gruppieren 5">
                <a:extLst>
                  <a:ext uri="{FF2B5EF4-FFF2-40B4-BE49-F238E27FC236}">
                    <a16:creationId xmlns:a16="http://schemas.microsoft.com/office/drawing/2014/main" id="{BEE2F695-9C3E-48D3-B8B5-C9930CA643C0}"/>
                  </a:ext>
                </a:extLst>
              </p:cNvPr>
              <p:cNvGrpSpPr/>
              <p:nvPr/>
            </p:nvGrpSpPr>
            <p:grpSpPr>
              <a:xfrm>
                <a:off x="4722567" y="2907998"/>
                <a:ext cx="2799947" cy="722251"/>
                <a:chOff x="4722567" y="2936573"/>
                <a:chExt cx="2799947" cy="722251"/>
              </a:xfrm>
            </p:grpSpPr>
            <p:sp>
              <p:nvSpPr>
                <p:cNvPr id="170" name="Bogen 169">
                  <a:extLst>
                    <a:ext uri="{FF2B5EF4-FFF2-40B4-BE49-F238E27FC236}">
                      <a16:creationId xmlns:a16="http://schemas.microsoft.com/office/drawing/2014/main" id="{5212AF96-540B-4CBA-A872-D26EA99B3E81}"/>
                    </a:ext>
                  </a:extLst>
                </p:cNvPr>
                <p:cNvSpPr/>
                <p:nvPr/>
              </p:nvSpPr>
              <p:spPr>
                <a:xfrm rot="5400000">
                  <a:off x="5774029" y="1919136"/>
                  <a:ext cx="688225" cy="2791149"/>
                </a:xfrm>
                <a:prstGeom prst="arc">
                  <a:avLst>
                    <a:gd name="adj1" fmla="val 5659745"/>
                    <a:gd name="adj2" fmla="val 7557938"/>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71" name="Bogen 170">
                  <a:extLst>
                    <a:ext uri="{FF2B5EF4-FFF2-40B4-BE49-F238E27FC236}">
                      <a16:creationId xmlns:a16="http://schemas.microsoft.com/office/drawing/2014/main" id="{5317567E-D73E-4362-BAEE-4700D962EE33}"/>
                    </a:ext>
                  </a:extLst>
                </p:cNvPr>
                <p:cNvSpPr/>
                <p:nvPr/>
              </p:nvSpPr>
              <p:spPr>
                <a:xfrm rot="5400000">
                  <a:off x="5782827" y="1919137"/>
                  <a:ext cx="688225" cy="2791149"/>
                </a:xfrm>
                <a:prstGeom prst="arc">
                  <a:avLst>
                    <a:gd name="adj1" fmla="val 9424531"/>
                    <a:gd name="adj2" fmla="val 15982395"/>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72" name="Rechteck 171">
                  <a:extLst>
                    <a:ext uri="{FF2B5EF4-FFF2-40B4-BE49-F238E27FC236}">
                      <a16:creationId xmlns:a16="http://schemas.microsoft.com/office/drawing/2014/main" id="{88D283C1-0721-4D82-8797-513FC27B5EA3}"/>
                    </a:ext>
                  </a:extLst>
                </p:cNvPr>
                <p:cNvSpPr/>
                <p:nvPr/>
              </p:nvSpPr>
              <p:spPr>
                <a:xfrm>
                  <a:off x="4970731" y="3077381"/>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3" name="Rechteck 172">
                  <a:extLst>
                    <a:ext uri="{FF2B5EF4-FFF2-40B4-BE49-F238E27FC236}">
                      <a16:creationId xmlns:a16="http://schemas.microsoft.com/office/drawing/2014/main" id="{5E9D3A26-1221-4873-8179-A0FFFF946735}"/>
                    </a:ext>
                  </a:extLst>
                </p:cNvPr>
                <p:cNvSpPr/>
                <p:nvPr/>
              </p:nvSpPr>
              <p:spPr>
                <a:xfrm>
                  <a:off x="6951392" y="3024395"/>
                  <a:ext cx="77520" cy="45719"/>
                </a:xfrm>
                <a:prstGeom prst="rect">
                  <a:avLst/>
                </a:prstGeom>
                <a:solidFill>
                  <a:srgbClr val="F2F0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4" name="Rechteck 173">
                  <a:extLst>
                    <a:ext uri="{FF2B5EF4-FFF2-40B4-BE49-F238E27FC236}">
                      <a16:creationId xmlns:a16="http://schemas.microsoft.com/office/drawing/2014/main" id="{CE590ED6-0128-4F8B-9863-F15810BC72D5}"/>
                    </a:ext>
                  </a:extLst>
                </p:cNvPr>
                <p:cNvSpPr/>
                <p:nvPr/>
              </p:nvSpPr>
              <p:spPr>
                <a:xfrm>
                  <a:off x="6178832" y="2936573"/>
                  <a:ext cx="214805" cy="60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
            <p:nvSpPr>
              <p:cNvPr id="7" name="Rechteck 6">
                <a:extLst>
                  <a:ext uri="{FF2B5EF4-FFF2-40B4-BE49-F238E27FC236}">
                    <a16:creationId xmlns:a16="http://schemas.microsoft.com/office/drawing/2014/main" id="{D0F90167-EBAE-4EE2-8D41-36B2F04EC0A2}"/>
                  </a:ext>
                </a:extLst>
              </p:cNvPr>
              <p:cNvSpPr/>
              <p:nvPr/>
            </p:nvSpPr>
            <p:spPr>
              <a:xfrm flipV="1">
                <a:off x="5732341" y="3944208"/>
                <a:ext cx="643213" cy="8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Bogen 7">
                <a:extLst>
                  <a:ext uri="{FF2B5EF4-FFF2-40B4-BE49-F238E27FC236}">
                    <a16:creationId xmlns:a16="http://schemas.microsoft.com/office/drawing/2014/main" id="{EB7F77BE-CC3D-405A-B64B-6D6D491996C4}"/>
                  </a:ext>
                </a:extLst>
              </p:cNvPr>
              <p:cNvSpPr/>
              <p:nvPr/>
            </p:nvSpPr>
            <p:spPr>
              <a:xfrm>
                <a:off x="4955488" y="2153329"/>
                <a:ext cx="1528550" cy="3197120"/>
              </a:xfrm>
              <a:prstGeom prst="arc">
                <a:avLst>
                  <a:gd name="adj1" fmla="val 6562327"/>
                  <a:gd name="adj2" fmla="val 15238937"/>
                </a:avLst>
              </a:prstGeom>
              <a:ln w="22225">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nvGrpSpPr>
              <p:cNvPr id="9" name="Gruppieren 8">
                <a:extLst>
                  <a:ext uri="{FF2B5EF4-FFF2-40B4-BE49-F238E27FC236}">
                    <a16:creationId xmlns:a16="http://schemas.microsoft.com/office/drawing/2014/main" id="{EFC722C2-B776-4CD6-88EF-4C84A3C50725}"/>
                  </a:ext>
                </a:extLst>
              </p:cNvPr>
              <p:cNvGrpSpPr/>
              <p:nvPr/>
            </p:nvGrpSpPr>
            <p:grpSpPr>
              <a:xfrm>
                <a:off x="7466635" y="5354388"/>
                <a:ext cx="226389" cy="216604"/>
                <a:chOff x="6767631" y="5215623"/>
                <a:chExt cx="223279" cy="213628"/>
              </a:xfrm>
            </p:grpSpPr>
            <p:sp>
              <p:nvSpPr>
                <p:cNvPr id="168" name="Bogen 167">
                  <a:extLst>
                    <a:ext uri="{FF2B5EF4-FFF2-40B4-BE49-F238E27FC236}">
                      <a16:creationId xmlns:a16="http://schemas.microsoft.com/office/drawing/2014/main" id="{F6BA8294-7816-4D22-B384-0C1BDC1240C5}"/>
                    </a:ext>
                  </a:extLst>
                </p:cNvPr>
                <p:cNvSpPr/>
                <p:nvPr/>
              </p:nvSpPr>
              <p:spPr>
                <a:xfrm>
                  <a:off x="6767631" y="5215623"/>
                  <a:ext cx="223279" cy="213628"/>
                </a:xfrm>
                <a:prstGeom prst="arc">
                  <a:avLst>
                    <a:gd name="adj1" fmla="val 12255253"/>
                    <a:gd name="adj2" fmla="val 20165247"/>
                  </a:avLst>
                </a:prstGeom>
                <a:ln w="12700">
                  <a:solidFill>
                    <a:srgbClr val="007E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69" name="Ellipse 168">
                  <a:extLst>
                    <a:ext uri="{FF2B5EF4-FFF2-40B4-BE49-F238E27FC236}">
                      <a16:creationId xmlns:a16="http://schemas.microsoft.com/office/drawing/2014/main" id="{B476FDD7-6D08-48EF-B26C-1F2A47837879}"/>
                    </a:ext>
                  </a:extLst>
                </p:cNvPr>
                <p:cNvSpPr/>
                <p:nvPr/>
              </p:nvSpPr>
              <p:spPr>
                <a:xfrm>
                  <a:off x="6839474" y="5222107"/>
                  <a:ext cx="73793" cy="73793"/>
                </a:xfrm>
                <a:prstGeom prst="ellipse">
                  <a:avLst/>
                </a:prstGeom>
                <a:solidFill>
                  <a:srgbClr val="009A4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
            <p:nvSpPr>
              <p:cNvPr id="10" name="Bogen 9">
                <a:extLst>
                  <a:ext uri="{FF2B5EF4-FFF2-40B4-BE49-F238E27FC236}">
                    <a16:creationId xmlns:a16="http://schemas.microsoft.com/office/drawing/2014/main" id="{CB4748F7-68B0-4703-8466-E2BE8DC47B0C}"/>
                  </a:ext>
                </a:extLst>
              </p:cNvPr>
              <p:cNvSpPr/>
              <p:nvPr/>
            </p:nvSpPr>
            <p:spPr>
              <a:xfrm>
                <a:off x="5192573" y="4297870"/>
                <a:ext cx="815395" cy="941450"/>
              </a:xfrm>
              <a:prstGeom prst="arc">
                <a:avLst>
                  <a:gd name="adj1" fmla="val 5981955"/>
                  <a:gd name="adj2" fmla="val 16198758"/>
                </a:avLst>
              </a:prstGeom>
              <a:ln w="28575">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1" name="Bogen 10">
                <a:extLst>
                  <a:ext uri="{FF2B5EF4-FFF2-40B4-BE49-F238E27FC236}">
                    <a16:creationId xmlns:a16="http://schemas.microsoft.com/office/drawing/2014/main" id="{3F600221-F417-4DE5-8D55-855144EB408F}"/>
                  </a:ext>
                </a:extLst>
              </p:cNvPr>
              <p:cNvSpPr/>
              <p:nvPr/>
            </p:nvSpPr>
            <p:spPr>
              <a:xfrm>
                <a:off x="4970730" y="3322867"/>
                <a:ext cx="1223580" cy="1408698"/>
              </a:xfrm>
              <a:prstGeom prst="arc">
                <a:avLst>
                  <a:gd name="adj1" fmla="val 10625130"/>
                  <a:gd name="adj2" fmla="val 15850684"/>
                </a:avLst>
              </a:prstGeom>
              <a:ln w="22225">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2" name="Bogen 11">
                <a:extLst>
                  <a:ext uri="{FF2B5EF4-FFF2-40B4-BE49-F238E27FC236}">
                    <a16:creationId xmlns:a16="http://schemas.microsoft.com/office/drawing/2014/main" id="{C1EF1538-FFFF-4C6C-B6DD-823DD6F68A5A}"/>
                  </a:ext>
                </a:extLst>
              </p:cNvPr>
              <p:cNvSpPr/>
              <p:nvPr/>
            </p:nvSpPr>
            <p:spPr>
              <a:xfrm flipV="1">
                <a:off x="5771377" y="2145423"/>
                <a:ext cx="1287430" cy="3197387"/>
              </a:xfrm>
              <a:prstGeom prst="arc">
                <a:avLst>
                  <a:gd name="adj1" fmla="val 17088977"/>
                  <a:gd name="adj2" fmla="val 5165858"/>
                </a:avLst>
              </a:prstGeom>
              <a:ln w="22225">
                <a:solidFill>
                  <a:srgbClr val="007E39"/>
                </a:solidFill>
                <a:headEnd type="none" w="med"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3" name="Bogen 12">
                <a:extLst>
                  <a:ext uri="{FF2B5EF4-FFF2-40B4-BE49-F238E27FC236}">
                    <a16:creationId xmlns:a16="http://schemas.microsoft.com/office/drawing/2014/main" id="{8D647BEA-9F80-4BBD-98D1-A824E654BDBF}"/>
                  </a:ext>
                </a:extLst>
              </p:cNvPr>
              <p:cNvSpPr/>
              <p:nvPr/>
            </p:nvSpPr>
            <p:spPr>
              <a:xfrm flipH="1">
                <a:off x="6053473" y="4294197"/>
                <a:ext cx="795463" cy="978901"/>
              </a:xfrm>
              <a:prstGeom prst="arc">
                <a:avLst>
                  <a:gd name="adj1" fmla="val 5721683"/>
                  <a:gd name="adj2" fmla="val 15550179"/>
                </a:avLst>
              </a:prstGeom>
              <a:ln w="28575">
                <a:solidFill>
                  <a:srgbClr val="007E39"/>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4" name="Bogen 13">
                <a:extLst>
                  <a:ext uri="{FF2B5EF4-FFF2-40B4-BE49-F238E27FC236}">
                    <a16:creationId xmlns:a16="http://schemas.microsoft.com/office/drawing/2014/main" id="{097D1909-6AD4-4E4C-832C-9F52C1C60962}"/>
                  </a:ext>
                </a:extLst>
              </p:cNvPr>
              <p:cNvSpPr/>
              <p:nvPr/>
            </p:nvSpPr>
            <p:spPr>
              <a:xfrm flipH="1">
                <a:off x="5823390" y="3322867"/>
                <a:ext cx="1221693" cy="1409346"/>
              </a:xfrm>
              <a:prstGeom prst="arc">
                <a:avLst>
                  <a:gd name="adj1" fmla="val 10625130"/>
                  <a:gd name="adj2" fmla="val 15765185"/>
                </a:avLst>
              </a:prstGeom>
              <a:ln w="22225">
                <a:solidFill>
                  <a:srgbClr val="007E39"/>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nvGrpSpPr>
              <p:cNvPr id="15" name="Gruppieren 14">
                <a:extLst>
                  <a:ext uri="{FF2B5EF4-FFF2-40B4-BE49-F238E27FC236}">
                    <a16:creationId xmlns:a16="http://schemas.microsoft.com/office/drawing/2014/main" id="{A493ABC8-BBCF-4A07-93BE-D730B131F767}"/>
                  </a:ext>
                </a:extLst>
              </p:cNvPr>
              <p:cNvGrpSpPr/>
              <p:nvPr/>
            </p:nvGrpSpPr>
            <p:grpSpPr>
              <a:xfrm rot="16200000">
                <a:off x="5732978" y="4922453"/>
                <a:ext cx="562804" cy="848738"/>
                <a:chOff x="3930084" y="5736823"/>
                <a:chExt cx="839626" cy="1266198"/>
              </a:xfrm>
            </p:grpSpPr>
            <p:sp>
              <p:nvSpPr>
                <p:cNvPr id="159" name="Bogen 158">
                  <a:extLst>
                    <a:ext uri="{FF2B5EF4-FFF2-40B4-BE49-F238E27FC236}">
                      <a16:creationId xmlns:a16="http://schemas.microsoft.com/office/drawing/2014/main" id="{490BEEE3-4D54-4FA8-8EF1-CEB8F1F00F38}"/>
                    </a:ext>
                  </a:extLst>
                </p:cNvPr>
                <p:cNvSpPr/>
                <p:nvPr/>
              </p:nvSpPr>
              <p:spPr>
                <a:xfrm>
                  <a:off x="4025013" y="5815688"/>
                  <a:ext cx="744697" cy="1187333"/>
                </a:xfrm>
                <a:prstGeom prst="arc">
                  <a:avLst>
                    <a:gd name="adj1" fmla="val 13936888"/>
                    <a:gd name="adj2" fmla="val 18289413"/>
                  </a:avLst>
                </a:prstGeom>
                <a:ln w="9525">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0" name="Gruppieren 159">
                  <a:extLst>
                    <a:ext uri="{FF2B5EF4-FFF2-40B4-BE49-F238E27FC236}">
                      <a16:creationId xmlns:a16="http://schemas.microsoft.com/office/drawing/2014/main" id="{1FC4174F-4952-4E1A-9887-54D192C63CF0}"/>
                    </a:ext>
                  </a:extLst>
                </p:cNvPr>
                <p:cNvGrpSpPr/>
                <p:nvPr/>
              </p:nvGrpSpPr>
              <p:grpSpPr>
                <a:xfrm>
                  <a:off x="3930084" y="5736823"/>
                  <a:ext cx="808069" cy="525924"/>
                  <a:chOff x="3930084" y="5736823"/>
                  <a:chExt cx="808069" cy="525924"/>
                </a:xfrm>
              </p:grpSpPr>
              <p:cxnSp>
                <p:nvCxnSpPr>
                  <p:cNvPr id="161" name="Gerader Verbinder 160">
                    <a:extLst>
                      <a:ext uri="{FF2B5EF4-FFF2-40B4-BE49-F238E27FC236}">
                        <a16:creationId xmlns:a16="http://schemas.microsoft.com/office/drawing/2014/main" id="{F8C902C4-1AC3-4D6E-899A-0B9FAA8E2A8E}"/>
                      </a:ext>
                    </a:extLst>
                  </p:cNvPr>
                  <p:cNvCxnSpPr>
                    <a:cxnSpLocks/>
                  </p:cNvCxnSpPr>
                  <p:nvPr/>
                </p:nvCxnSpPr>
                <p:spPr>
                  <a:xfrm rot="5400000" flipV="1">
                    <a:off x="4271562" y="5735819"/>
                    <a:ext cx="0" cy="682955"/>
                  </a:xfrm>
                  <a:prstGeom prst="line">
                    <a:avLst/>
                  </a:prstGeom>
                  <a:ln w="19050">
                    <a:solidFill>
                      <a:schemeClr val="bg1">
                        <a:lumMod val="8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62" name="Ellipse 161">
                    <a:extLst>
                      <a:ext uri="{FF2B5EF4-FFF2-40B4-BE49-F238E27FC236}">
                        <a16:creationId xmlns:a16="http://schemas.microsoft.com/office/drawing/2014/main" id="{AD011A40-BE1C-4551-B585-D2BB255A5E27}"/>
                      </a:ext>
                    </a:extLst>
                  </p:cNvPr>
                  <p:cNvSpPr/>
                  <p:nvPr/>
                </p:nvSpPr>
                <p:spPr>
                  <a:xfrm rot="16200000">
                    <a:off x="4032951" y="6034564"/>
                    <a:ext cx="89635" cy="89636"/>
                  </a:xfrm>
                  <a:prstGeom prst="ellipse">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63" name="Ellipse 162">
                    <a:extLst>
                      <a:ext uri="{FF2B5EF4-FFF2-40B4-BE49-F238E27FC236}">
                        <a16:creationId xmlns:a16="http://schemas.microsoft.com/office/drawing/2014/main" id="{2EB69CED-E4A7-4CEF-AFF9-A2FEC6FFDE01}"/>
                      </a:ext>
                    </a:extLst>
                  </p:cNvPr>
                  <p:cNvSpPr/>
                  <p:nvPr/>
                </p:nvSpPr>
                <p:spPr>
                  <a:xfrm rot="16200000">
                    <a:off x="4183910" y="6034564"/>
                    <a:ext cx="89635" cy="89636"/>
                  </a:xfrm>
                  <a:prstGeom prst="ellipse">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64" name="Ellipse 163">
                    <a:extLst>
                      <a:ext uri="{FF2B5EF4-FFF2-40B4-BE49-F238E27FC236}">
                        <a16:creationId xmlns:a16="http://schemas.microsoft.com/office/drawing/2014/main" id="{64089179-292C-4632-BD3F-04FA10D42CDB}"/>
                      </a:ext>
                    </a:extLst>
                  </p:cNvPr>
                  <p:cNvSpPr/>
                  <p:nvPr/>
                </p:nvSpPr>
                <p:spPr>
                  <a:xfrm rot="16200000">
                    <a:off x="4648518" y="6034565"/>
                    <a:ext cx="89635" cy="89635"/>
                  </a:xfrm>
                  <a:prstGeom prst="ellipse">
                    <a:avLst/>
                  </a:prstGeom>
                  <a:solidFill>
                    <a:srgbClr val="C0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5" name="Ellipse 164">
                    <a:extLst>
                      <a:ext uri="{FF2B5EF4-FFF2-40B4-BE49-F238E27FC236}">
                        <a16:creationId xmlns:a16="http://schemas.microsoft.com/office/drawing/2014/main" id="{9152ABD4-C344-4C41-9DC4-1EA4006299BB}"/>
                      </a:ext>
                    </a:extLst>
                  </p:cNvPr>
                  <p:cNvSpPr/>
                  <p:nvPr/>
                </p:nvSpPr>
                <p:spPr>
                  <a:xfrm rot="16200000">
                    <a:off x="4331450" y="6034566"/>
                    <a:ext cx="89636" cy="89636"/>
                  </a:xfrm>
                  <a:prstGeom prst="ellipse">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66" name="Bogen 165">
                    <a:extLst>
                      <a:ext uri="{FF2B5EF4-FFF2-40B4-BE49-F238E27FC236}">
                        <a16:creationId xmlns:a16="http://schemas.microsoft.com/office/drawing/2014/main" id="{8F2AAEB2-2B77-4F33-B874-49A302075E70}"/>
                      </a:ext>
                    </a:extLst>
                  </p:cNvPr>
                  <p:cNvSpPr/>
                  <p:nvPr/>
                </p:nvSpPr>
                <p:spPr>
                  <a:xfrm flipV="1">
                    <a:off x="4164692" y="5736823"/>
                    <a:ext cx="497288" cy="514430"/>
                  </a:xfrm>
                  <a:prstGeom prst="arc">
                    <a:avLst>
                      <a:gd name="adj1" fmla="val 12794730"/>
                      <a:gd name="adj2" fmla="val 19568477"/>
                    </a:avLst>
                  </a:prstGeom>
                  <a:ln w="9525">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Bogen 166">
                    <a:extLst>
                      <a:ext uri="{FF2B5EF4-FFF2-40B4-BE49-F238E27FC236}">
                        <a16:creationId xmlns:a16="http://schemas.microsoft.com/office/drawing/2014/main" id="{FAD26FB9-12B5-4DBE-8048-E5E1D68BC8FF}"/>
                      </a:ext>
                    </a:extLst>
                  </p:cNvPr>
                  <p:cNvSpPr/>
                  <p:nvPr/>
                </p:nvSpPr>
                <p:spPr>
                  <a:xfrm>
                    <a:off x="4316792" y="5979113"/>
                    <a:ext cx="319202" cy="283634"/>
                  </a:xfrm>
                  <a:prstGeom prst="arc">
                    <a:avLst>
                      <a:gd name="adj1" fmla="val 13553308"/>
                      <a:gd name="adj2" fmla="val 19888359"/>
                    </a:avLst>
                  </a:prstGeom>
                  <a:ln w="9525">
                    <a:solidFill>
                      <a:schemeClr val="bg1">
                        <a:lumMod val="65000"/>
                      </a:schemeClr>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 name="Gruppieren 15">
                <a:extLst>
                  <a:ext uri="{FF2B5EF4-FFF2-40B4-BE49-F238E27FC236}">
                    <a16:creationId xmlns:a16="http://schemas.microsoft.com/office/drawing/2014/main" id="{C408A5BE-2EF1-47A4-A845-D4DAB93CCB86}"/>
                  </a:ext>
                </a:extLst>
              </p:cNvPr>
              <p:cNvGrpSpPr/>
              <p:nvPr/>
            </p:nvGrpSpPr>
            <p:grpSpPr>
              <a:xfrm flipH="1">
                <a:off x="6130408" y="3928984"/>
                <a:ext cx="330213" cy="577285"/>
                <a:chOff x="5398963" y="4167708"/>
                <a:chExt cx="341899" cy="455237"/>
              </a:xfrm>
            </p:grpSpPr>
            <p:sp>
              <p:nvSpPr>
                <p:cNvPr id="148" name="Rechteck 147">
                  <a:extLst>
                    <a:ext uri="{FF2B5EF4-FFF2-40B4-BE49-F238E27FC236}">
                      <a16:creationId xmlns:a16="http://schemas.microsoft.com/office/drawing/2014/main" id="{D8666113-39CC-4007-9853-03DC9BCBFDC0}"/>
                    </a:ext>
                  </a:extLst>
                </p:cNvPr>
                <p:cNvSpPr/>
                <p:nvPr/>
              </p:nvSpPr>
              <p:spPr>
                <a:xfrm rot="16200000">
                  <a:off x="5687324" y="4569408"/>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49" name="Rechteck 148">
                  <a:extLst>
                    <a:ext uri="{FF2B5EF4-FFF2-40B4-BE49-F238E27FC236}">
                      <a16:creationId xmlns:a16="http://schemas.microsoft.com/office/drawing/2014/main" id="{EB6408AD-3A1A-40FF-8B4B-9D1A5BFCD2FC}"/>
                    </a:ext>
                  </a:extLst>
                </p:cNvPr>
                <p:cNvSpPr/>
                <p:nvPr/>
              </p:nvSpPr>
              <p:spPr>
                <a:xfrm rot="16200000">
                  <a:off x="5687324" y="4490942"/>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0" name="Rechteck 149">
                  <a:extLst>
                    <a:ext uri="{FF2B5EF4-FFF2-40B4-BE49-F238E27FC236}">
                      <a16:creationId xmlns:a16="http://schemas.microsoft.com/office/drawing/2014/main" id="{C770A37A-E22D-40AB-BFE5-3CC9BC6AE614}"/>
                    </a:ext>
                  </a:extLst>
                </p:cNvPr>
                <p:cNvSpPr/>
                <p:nvPr/>
              </p:nvSpPr>
              <p:spPr>
                <a:xfrm rot="16200000">
                  <a:off x="5596448" y="4491088"/>
                  <a:ext cx="45428"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1" name="Rechteck 150">
                  <a:extLst>
                    <a:ext uri="{FF2B5EF4-FFF2-40B4-BE49-F238E27FC236}">
                      <a16:creationId xmlns:a16="http://schemas.microsoft.com/office/drawing/2014/main" id="{FB76107F-B60D-49B1-A158-B6F221A3C70C}"/>
                    </a:ext>
                  </a:extLst>
                </p:cNvPr>
                <p:cNvSpPr/>
                <p:nvPr/>
              </p:nvSpPr>
              <p:spPr>
                <a:xfrm rot="16200000">
                  <a:off x="5687324" y="4409390"/>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2" name="Rechteck 151">
                  <a:extLst>
                    <a:ext uri="{FF2B5EF4-FFF2-40B4-BE49-F238E27FC236}">
                      <a16:creationId xmlns:a16="http://schemas.microsoft.com/office/drawing/2014/main" id="{C7588397-E089-4356-A13D-52936F87BCCF}"/>
                    </a:ext>
                  </a:extLst>
                </p:cNvPr>
                <p:cNvSpPr/>
                <p:nvPr/>
              </p:nvSpPr>
              <p:spPr>
                <a:xfrm rot="16200000">
                  <a:off x="5687324" y="4330924"/>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3" name="Rechteck 152">
                  <a:extLst>
                    <a:ext uri="{FF2B5EF4-FFF2-40B4-BE49-F238E27FC236}">
                      <a16:creationId xmlns:a16="http://schemas.microsoft.com/office/drawing/2014/main" id="{61A4B3D6-305A-4D6D-89AB-4BC509021181}"/>
                    </a:ext>
                  </a:extLst>
                </p:cNvPr>
                <p:cNvSpPr/>
                <p:nvPr/>
              </p:nvSpPr>
              <p:spPr>
                <a:xfrm rot="16200000">
                  <a:off x="5687324" y="4245972"/>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4" name="Rechteck 153">
                  <a:extLst>
                    <a:ext uri="{FF2B5EF4-FFF2-40B4-BE49-F238E27FC236}">
                      <a16:creationId xmlns:a16="http://schemas.microsoft.com/office/drawing/2014/main" id="{9EB326C5-7A8C-46AA-AA17-9446C2FFCCC3}"/>
                    </a:ext>
                  </a:extLst>
                </p:cNvPr>
                <p:cNvSpPr/>
                <p:nvPr/>
              </p:nvSpPr>
              <p:spPr>
                <a:xfrm rot="16200000">
                  <a:off x="5596302" y="4330924"/>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5" name="Rechteck 154">
                  <a:extLst>
                    <a:ext uri="{FF2B5EF4-FFF2-40B4-BE49-F238E27FC236}">
                      <a16:creationId xmlns:a16="http://schemas.microsoft.com/office/drawing/2014/main" id="{DD2E6685-B51E-43EE-811F-548499AFDD03}"/>
                    </a:ext>
                  </a:extLst>
                </p:cNvPr>
                <p:cNvSpPr/>
                <p:nvPr/>
              </p:nvSpPr>
              <p:spPr>
                <a:xfrm rot="16200000">
                  <a:off x="5504251" y="4330924"/>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6" name="Rechteck 155">
                  <a:extLst>
                    <a:ext uri="{FF2B5EF4-FFF2-40B4-BE49-F238E27FC236}">
                      <a16:creationId xmlns:a16="http://schemas.microsoft.com/office/drawing/2014/main" id="{34DB9BA2-8257-4A9F-9F7B-8F48C5BDE970}"/>
                    </a:ext>
                  </a:extLst>
                </p:cNvPr>
                <p:cNvSpPr/>
                <p:nvPr/>
              </p:nvSpPr>
              <p:spPr>
                <a:xfrm rot="16200000">
                  <a:off x="5596448" y="4245826"/>
                  <a:ext cx="45428"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7" name="Rechteck 156">
                  <a:extLst>
                    <a:ext uri="{FF2B5EF4-FFF2-40B4-BE49-F238E27FC236}">
                      <a16:creationId xmlns:a16="http://schemas.microsoft.com/office/drawing/2014/main" id="{47F8D062-1B20-43AB-9C58-DE9A1750E1EC}"/>
                    </a:ext>
                  </a:extLst>
                </p:cNvPr>
                <p:cNvSpPr/>
                <p:nvPr/>
              </p:nvSpPr>
              <p:spPr>
                <a:xfrm rot="16200000">
                  <a:off x="5406781" y="4330924"/>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sp>
              <p:nvSpPr>
                <p:cNvPr id="158" name="Rechteck 157">
                  <a:extLst>
                    <a:ext uri="{FF2B5EF4-FFF2-40B4-BE49-F238E27FC236}">
                      <a16:creationId xmlns:a16="http://schemas.microsoft.com/office/drawing/2014/main" id="{B4F1AAC5-E2D1-47DF-BFFE-A89889D9F1F2}"/>
                    </a:ext>
                  </a:extLst>
                </p:cNvPr>
                <p:cNvSpPr/>
                <p:nvPr/>
              </p:nvSpPr>
              <p:spPr>
                <a:xfrm rot="16200000">
                  <a:off x="5687324" y="4159890"/>
                  <a:ext cx="45719" cy="613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3600">
                    <a:latin typeface="Abel" panose="02000506030000020004" pitchFamily="2" charset="0"/>
                  </a:endParaRPr>
                </a:p>
              </p:txBody>
            </p:sp>
          </p:grpSp>
          <p:grpSp>
            <p:nvGrpSpPr>
              <p:cNvPr id="17" name="Gruppieren 16">
                <a:extLst>
                  <a:ext uri="{FF2B5EF4-FFF2-40B4-BE49-F238E27FC236}">
                    <a16:creationId xmlns:a16="http://schemas.microsoft.com/office/drawing/2014/main" id="{21169DAA-0948-4ED4-8D31-D39788EF4551}"/>
                  </a:ext>
                </a:extLst>
              </p:cNvPr>
              <p:cNvGrpSpPr/>
              <p:nvPr/>
            </p:nvGrpSpPr>
            <p:grpSpPr>
              <a:xfrm>
                <a:off x="4704506" y="2995820"/>
                <a:ext cx="2797752" cy="688225"/>
                <a:chOff x="4683891" y="4029592"/>
                <a:chExt cx="2797752" cy="950698"/>
              </a:xfrm>
            </p:grpSpPr>
            <p:sp>
              <p:nvSpPr>
                <p:cNvPr id="146" name="Bogen 145">
                  <a:extLst>
                    <a:ext uri="{FF2B5EF4-FFF2-40B4-BE49-F238E27FC236}">
                      <a16:creationId xmlns:a16="http://schemas.microsoft.com/office/drawing/2014/main" id="{687FB19F-D835-4E27-9C0F-0ED429AD7464}"/>
                    </a:ext>
                  </a:extLst>
                </p:cNvPr>
                <p:cNvSpPr/>
                <p:nvPr/>
              </p:nvSpPr>
              <p:spPr>
                <a:xfrm rot="16200000">
                  <a:off x="5604117" y="3109366"/>
                  <a:ext cx="950698" cy="2791149"/>
                </a:xfrm>
                <a:prstGeom prst="arc">
                  <a:avLst>
                    <a:gd name="adj1" fmla="val 11385058"/>
                    <a:gd name="adj2" fmla="val 16009577"/>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47" name="Bogen 146">
                  <a:extLst>
                    <a:ext uri="{FF2B5EF4-FFF2-40B4-BE49-F238E27FC236}">
                      <a16:creationId xmlns:a16="http://schemas.microsoft.com/office/drawing/2014/main" id="{2DDFD95E-65B8-42EA-9A70-3FDAFFF89586}"/>
                    </a:ext>
                  </a:extLst>
                </p:cNvPr>
                <p:cNvSpPr/>
                <p:nvPr/>
              </p:nvSpPr>
              <p:spPr>
                <a:xfrm rot="16200000">
                  <a:off x="5610720" y="3109366"/>
                  <a:ext cx="950698" cy="2791149"/>
                </a:xfrm>
                <a:prstGeom prst="arc">
                  <a:avLst>
                    <a:gd name="adj1" fmla="val 5545231"/>
                    <a:gd name="adj2" fmla="val 10987299"/>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grpSp>
            <p:nvGrpSpPr>
              <p:cNvPr id="18" name="Gruppieren 17">
                <a:extLst>
                  <a:ext uri="{FF2B5EF4-FFF2-40B4-BE49-F238E27FC236}">
                    <a16:creationId xmlns:a16="http://schemas.microsoft.com/office/drawing/2014/main" id="{00066906-6F4B-4E1B-9A7C-8C6D1887AF6C}"/>
                  </a:ext>
                </a:extLst>
              </p:cNvPr>
              <p:cNvGrpSpPr/>
              <p:nvPr/>
            </p:nvGrpSpPr>
            <p:grpSpPr>
              <a:xfrm>
                <a:off x="7440508" y="4292174"/>
                <a:ext cx="226389" cy="216604"/>
                <a:chOff x="6767631" y="5215623"/>
                <a:chExt cx="223279" cy="213628"/>
              </a:xfrm>
            </p:grpSpPr>
            <p:sp>
              <p:nvSpPr>
                <p:cNvPr id="144" name="Bogen 143">
                  <a:extLst>
                    <a:ext uri="{FF2B5EF4-FFF2-40B4-BE49-F238E27FC236}">
                      <a16:creationId xmlns:a16="http://schemas.microsoft.com/office/drawing/2014/main" id="{F0BFE3F1-72BC-408D-9BD3-90948D48D4D0}"/>
                    </a:ext>
                  </a:extLst>
                </p:cNvPr>
                <p:cNvSpPr/>
                <p:nvPr/>
              </p:nvSpPr>
              <p:spPr>
                <a:xfrm>
                  <a:off x="6767631" y="5215623"/>
                  <a:ext cx="223279" cy="213628"/>
                </a:xfrm>
                <a:prstGeom prst="arc">
                  <a:avLst>
                    <a:gd name="adj1" fmla="val 12255253"/>
                    <a:gd name="adj2" fmla="val 20165247"/>
                  </a:avLst>
                </a:prstGeom>
                <a:ln w="12700">
                  <a:solidFill>
                    <a:srgbClr val="007E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45" name="Ellipse 144">
                  <a:extLst>
                    <a:ext uri="{FF2B5EF4-FFF2-40B4-BE49-F238E27FC236}">
                      <a16:creationId xmlns:a16="http://schemas.microsoft.com/office/drawing/2014/main" id="{6AC6A7FA-653C-45BC-91E3-308AF5D4E32C}"/>
                    </a:ext>
                  </a:extLst>
                </p:cNvPr>
                <p:cNvSpPr/>
                <p:nvPr/>
              </p:nvSpPr>
              <p:spPr>
                <a:xfrm>
                  <a:off x="6839474" y="5222107"/>
                  <a:ext cx="73793" cy="73793"/>
                </a:xfrm>
                <a:prstGeom prst="ellipse">
                  <a:avLst/>
                </a:prstGeom>
                <a:solidFill>
                  <a:srgbClr val="009A4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cxnSp>
            <p:nvCxnSpPr>
              <p:cNvPr id="19" name="Gerade Verbindung mit Pfeil 18">
                <a:extLst>
                  <a:ext uri="{FF2B5EF4-FFF2-40B4-BE49-F238E27FC236}">
                    <a16:creationId xmlns:a16="http://schemas.microsoft.com/office/drawing/2014/main" id="{31869E88-FAC4-43C8-85C1-1C55C180B5BF}"/>
                  </a:ext>
                </a:extLst>
              </p:cNvPr>
              <p:cNvCxnSpPr>
                <a:cxnSpLocks/>
              </p:cNvCxnSpPr>
              <p:nvPr/>
            </p:nvCxnSpPr>
            <p:spPr>
              <a:xfrm flipH="1">
                <a:off x="7103257" y="4318309"/>
                <a:ext cx="264861" cy="0"/>
              </a:xfrm>
              <a:prstGeom prst="straightConnector1">
                <a:avLst/>
              </a:prstGeom>
              <a:ln w="15875">
                <a:solidFill>
                  <a:srgbClr val="007E39"/>
                </a:solidFill>
                <a:prstDash val="sys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753C82FF-F115-41D0-AA00-79C31F890C4D}"/>
                  </a:ext>
                </a:extLst>
              </p:cNvPr>
              <p:cNvCxnSpPr>
                <a:cxnSpLocks/>
              </p:cNvCxnSpPr>
              <p:nvPr/>
            </p:nvCxnSpPr>
            <p:spPr>
              <a:xfrm flipH="1">
                <a:off x="6964252" y="5398372"/>
                <a:ext cx="429994" cy="0"/>
              </a:xfrm>
              <a:prstGeom prst="straightConnector1">
                <a:avLst/>
              </a:prstGeom>
              <a:ln w="19050">
                <a:solidFill>
                  <a:srgbClr val="007E39"/>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uppieren 20">
                <a:extLst>
                  <a:ext uri="{FF2B5EF4-FFF2-40B4-BE49-F238E27FC236}">
                    <a16:creationId xmlns:a16="http://schemas.microsoft.com/office/drawing/2014/main" id="{1A8576B4-2585-4229-9FCC-3C96018AEC25}"/>
                  </a:ext>
                </a:extLst>
              </p:cNvPr>
              <p:cNvGrpSpPr/>
              <p:nvPr/>
            </p:nvGrpSpPr>
            <p:grpSpPr>
              <a:xfrm>
                <a:off x="7440508" y="3262573"/>
                <a:ext cx="226389" cy="216604"/>
                <a:chOff x="6767631" y="5215623"/>
                <a:chExt cx="223279" cy="213628"/>
              </a:xfrm>
            </p:grpSpPr>
            <p:sp>
              <p:nvSpPr>
                <p:cNvPr id="142" name="Bogen 141">
                  <a:extLst>
                    <a:ext uri="{FF2B5EF4-FFF2-40B4-BE49-F238E27FC236}">
                      <a16:creationId xmlns:a16="http://schemas.microsoft.com/office/drawing/2014/main" id="{C0E04A09-FC9F-4530-97D6-D34269984B2A}"/>
                    </a:ext>
                  </a:extLst>
                </p:cNvPr>
                <p:cNvSpPr/>
                <p:nvPr/>
              </p:nvSpPr>
              <p:spPr>
                <a:xfrm>
                  <a:off x="6767631" y="5215623"/>
                  <a:ext cx="223279" cy="213628"/>
                </a:xfrm>
                <a:prstGeom prst="arc">
                  <a:avLst>
                    <a:gd name="adj1" fmla="val 12255253"/>
                    <a:gd name="adj2" fmla="val 20165247"/>
                  </a:avLst>
                </a:prstGeom>
                <a:ln w="12700">
                  <a:solidFill>
                    <a:srgbClr val="007E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43" name="Ellipse 142">
                  <a:extLst>
                    <a:ext uri="{FF2B5EF4-FFF2-40B4-BE49-F238E27FC236}">
                      <a16:creationId xmlns:a16="http://schemas.microsoft.com/office/drawing/2014/main" id="{FFA46C82-31E2-422E-9E34-0781D428A634}"/>
                    </a:ext>
                  </a:extLst>
                </p:cNvPr>
                <p:cNvSpPr/>
                <p:nvPr/>
              </p:nvSpPr>
              <p:spPr>
                <a:xfrm>
                  <a:off x="6839474" y="5222107"/>
                  <a:ext cx="73793" cy="73793"/>
                </a:xfrm>
                <a:prstGeom prst="ellipse">
                  <a:avLst/>
                </a:prstGeom>
                <a:solidFill>
                  <a:srgbClr val="009A4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cxnSp>
            <p:nvCxnSpPr>
              <p:cNvPr id="22" name="Gerade Verbindung mit Pfeil 21">
                <a:extLst>
                  <a:ext uri="{FF2B5EF4-FFF2-40B4-BE49-F238E27FC236}">
                    <a16:creationId xmlns:a16="http://schemas.microsoft.com/office/drawing/2014/main" id="{814CD954-80EB-44E1-9350-35EBD97975EA}"/>
                  </a:ext>
                </a:extLst>
              </p:cNvPr>
              <p:cNvCxnSpPr>
                <a:cxnSpLocks/>
              </p:cNvCxnSpPr>
              <p:nvPr/>
            </p:nvCxnSpPr>
            <p:spPr>
              <a:xfrm flipH="1">
                <a:off x="7103257" y="3298627"/>
                <a:ext cx="264861" cy="0"/>
              </a:xfrm>
              <a:prstGeom prst="straightConnector1">
                <a:avLst/>
              </a:prstGeom>
              <a:ln w="15875">
                <a:solidFill>
                  <a:srgbClr val="007E39"/>
                </a:solidFill>
                <a:prstDash val="sysDash"/>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3" name="Gruppieren 22">
                <a:extLst>
                  <a:ext uri="{FF2B5EF4-FFF2-40B4-BE49-F238E27FC236}">
                    <a16:creationId xmlns:a16="http://schemas.microsoft.com/office/drawing/2014/main" id="{36BD6B1E-E806-4F20-A3DE-4DF2F6345877}"/>
                  </a:ext>
                </a:extLst>
              </p:cNvPr>
              <p:cNvGrpSpPr/>
              <p:nvPr/>
            </p:nvGrpSpPr>
            <p:grpSpPr>
              <a:xfrm>
                <a:off x="7440508" y="2207465"/>
                <a:ext cx="226389" cy="216604"/>
                <a:chOff x="6767631" y="5215623"/>
                <a:chExt cx="223279" cy="213628"/>
              </a:xfrm>
            </p:grpSpPr>
            <p:sp>
              <p:nvSpPr>
                <p:cNvPr id="140" name="Bogen 139">
                  <a:extLst>
                    <a:ext uri="{FF2B5EF4-FFF2-40B4-BE49-F238E27FC236}">
                      <a16:creationId xmlns:a16="http://schemas.microsoft.com/office/drawing/2014/main" id="{315A71D0-919E-499A-9DF8-E0BDB15F4B52}"/>
                    </a:ext>
                  </a:extLst>
                </p:cNvPr>
                <p:cNvSpPr/>
                <p:nvPr/>
              </p:nvSpPr>
              <p:spPr>
                <a:xfrm>
                  <a:off x="6767631" y="5215623"/>
                  <a:ext cx="223279" cy="213628"/>
                </a:xfrm>
                <a:prstGeom prst="arc">
                  <a:avLst>
                    <a:gd name="adj1" fmla="val 12255253"/>
                    <a:gd name="adj2" fmla="val 20165247"/>
                  </a:avLst>
                </a:prstGeom>
                <a:ln w="12700">
                  <a:solidFill>
                    <a:srgbClr val="007E3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41" name="Ellipse 140">
                  <a:extLst>
                    <a:ext uri="{FF2B5EF4-FFF2-40B4-BE49-F238E27FC236}">
                      <a16:creationId xmlns:a16="http://schemas.microsoft.com/office/drawing/2014/main" id="{174D02E0-42FF-4D70-A835-E328B46CA0FE}"/>
                    </a:ext>
                  </a:extLst>
                </p:cNvPr>
                <p:cNvSpPr/>
                <p:nvPr/>
              </p:nvSpPr>
              <p:spPr>
                <a:xfrm>
                  <a:off x="6839474" y="5222107"/>
                  <a:ext cx="73793" cy="73793"/>
                </a:xfrm>
                <a:prstGeom prst="ellipse">
                  <a:avLst/>
                </a:prstGeom>
                <a:solidFill>
                  <a:srgbClr val="009A4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cxnSp>
            <p:nvCxnSpPr>
              <p:cNvPr id="24" name="Gerade Verbindung mit Pfeil 23">
                <a:extLst>
                  <a:ext uri="{FF2B5EF4-FFF2-40B4-BE49-F238E27FC236}">
                    <a16:creationId xmlns:a16="http://schemas.microsoft.com/office/drawing/2014/main" id="{598D4DBC-880C-4416-903F-F1B915394055}"/>
                  </a:ext>
                </a:extLst>
              </p:cNvPr>
              <p:cNvCxnSpPr>
                <a:cxnSpLocks/>
              </p:cNvCxnSpPr>
              <p:nvPr/>
            </p:nvCxnSpPr>
            <p:spPr>
              <a:xfrm flipH="1">
                <a:off x="6990152" y="2243519"/>
                <a:ext cx="377967" cy="0"/>
              </a:xfrm>
              <a:prstGeom prst="straightConnector1">
                <a:avLst/>
              </a:prstGeom>
              <a:ln w="15875">
                <a:solidFill>
                  <a:srgbClr val="007E39"/>
                </a:solidFill>
                <a:prstDash val="sysDash"/>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Gruppieren 24">
                <a:extLst>
                  <a:ext uri="{FF2B5EF4-FFF2-40B4-BE49-F238E27FC236}">
                    <a16:creationId xmlns:a16="http://schemas.microsoft.com/office/drawing/2014/main" id="{645A8FB5-842A-4AA2-B7DA-B83606825029}"/>
                  </a:ext>
                </a:extLst>
              </p:cNvPr>
              <p:cNvGrpSpPr/>
              <p:nvPr/>
            </p:nvGrpSpPr>
            <p:grpSpPr>
              <a:xfrm>
                <a:off x="5806800" y="3919000"/>
                <a:ext cx="60019" cy="615286"/>
                <a:chOff x="5783584" y="3969258"/>
                <a:chExt cx="60019" cy="615286"/>
              </a:xfrm>
            </p:grpSpPr>
            <p:cxnSp>
              <p:nvCxnSpPr>
                <p:cNvPr id="134" name="Gerader Verbinder 133">
                  <a:extLst>
                    <a:ext uri="{FF2B5EF4-FFF2-40B4-BE49-F238E27FC236}">
                      <a16:creationId xmlns:a16="http://schemas.microsoft.com/office/drawing/2014/main" id="{608F7E89-3E16-4C93-B7F7-BF3E432F118E}"/>
                    </a:ext>
                  </a:extLst>
                </p:cNvPr>
                <p:cNvCxnSpPr>
                  <a:cxnSpLocks/>
                </p:cNvCxnSpPr>
                <p:nvPr/>
              </p:nvCxnSpPr>
              <p:spPr>
                <a:xfrm flipV="1">
                  <a:off x="5815037" y="3969258"/>
                  <a:ext cx="0" cy="615286"/>
                </a:xfrm>
                <a:prstGeom prst="line">
                  <a:avLst/>
                </a:prstGeom>
                <a:ln w="25400">
                  <a:solidFill>
                    <a:schemeClr val="bg1">
                      <a:lumMod val="85000"/>
                    </a:schemeClr>
                  </a:solidFill>
                  <a:tailEnd type="triangle" w="med" len="sm"/>
                </a:ln>
              </p:spPr>
              <p:style>
                <a:lnRef idx="1">
                  <a:schemeClr val="accent1"/>
                </a:lnRef>
                <a:fillRef idx="0">
                  <a:schemeClr val="accent1"/>
                </a:fillRef>
                <a:effectRef idx="0">
                  <a:schemeClr val="accent1"/>
                </a:effectRef>
                <a:fontRef idx="minor">
                  <a:schemeClr val="tx1"/>
                </a:fontRef>
              </p:style>
            </p:cxnSp>
            <p:sp>
              <p:nvSpPr>
                <p:cNvPr id="135" name="Ellipse 134">
                  <a:extLst>
                    <a:ext uri="{FF2B5EF4-FFF2-40B4-BE49-F238E27FC236}">
                      <a16:creationId xmlns:a16="http://schemas.microsoft.com/office/drawing/2014/main" id="{9DA6FBBE-B99C-4A73-8104-806BF891ED9B}"/>
                    </a:ext>
                  </a:extLst>
                </p:cNvPr>
                <p:cNvSpPr/>
                <p:nvPr/>
              </p:nvSpPr>
              <p:spPr>
                <a:xfrm rot="10800000">
                  <a:off x="5783584" y="4439248"/>
                  <a:ext cx="60019" cy="60019"/>
                </a:xfrm>
                <a:prstGeom prst="ellipse">
                  <a:avLst/>
                </a:prstGeom>
                <a:solidFill>
                  <a:schemeClr val="bg1">
                    <a:lumMod val="5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36" name="Ellipse 135">
                  <a:extLst>
                    <a:ext uri="{FF2B5EF4-FFF2-40B4-BE49-F238E27FC236}">
                      <a16:creationId xmlns:a16="http://schemas.microsoft.com/office/drawing/2014/main" id="{0874E8E5-DD81-42D7-A6BC-E3507935C672}"/>
                    </a:ext>
                  </a:extLst>
                </p:cNvPr>
                <p:cNvSpPr/>
                <p:nvPr/>
              </p:nvSpPr>
              <p:spPr>
                <a:xfrm rot="10800000">
                  <a:off x="5783584" y="4318309"/>
                  <a:ext cx="60019" cy="60019"/>
                </a:xfrm>
                <a:prstGeom prst="ellipse">
                  <a:avLst/>
                </a:prstGeom>
                <a:solidFill>
                  <a:schemeClr val="bg1">
                    <a:lumMod val="5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37" name="Ellipse 136">
                  <a:extLst>
                    <a:ext uri="{FF2B5EF4-FFF2-40B4-BE49-F238E27FC236}">
                      <a16:creationId xmlns:a16="http://schemas.microsoft.com/office/drawing/2014/main" id="{5B8DD015-B423-4C5A-9AFA-2156B8139003}"/>
                    </a:ext>
                  </a:extLst>
                </p:cNvPr>
                <p:cNvSpPr/>
                <p:nvPr/>
              </p:nvSpPr>
              <p:spPr>
                <a:xfrm rot="10800000">
                  <a:off x="5783584" y="4246891"/>
                  <a:ext cx="60019" cy="60019"/>
                </a:xfrm>
                <a:prstGeom prst="ellipse">
                  <a:avLst/>
                </a:prstGeom>
                <a:solidFill>
                  <a:schemeClr val="bg1">
                    <a:lumMod val="5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38" name="Ellipse 137">
                  <a:extLst>
                    <a:ext uri="{FF2B5EF4-FFF2-40B4-BE49-F238E27FC236}">
                      <a16:creationId xmlns:a16="http://schemas.microsoft.com/office/drawing/2014/main" id="{4889BBBE-6E11-4064-99B9-06BAFE463BE1}"/>
                    </a:ext>
                  </a:extLst>
                </p:cNvPr>
                <p:cNvSpPr/>
                <p:nvPr/>
              </p:nvSpPr>
              <p:spPr>
                <a:xfrm rot="10800000">
                  <a:off x="5783584" y="4146758"/>
                  <a:ext cx="60019" cy="60019"/>
                </a:xfrm>
                <a:prstGeom prst="ellipse">
                  <a:avLst/>
                </a:prstGeom>
                <a:solidFill>
                  <a:schemeClr val="bg1">
                    <a:lumMod val="5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sp>
              <p:nvSpPr>
                <p:cNvPr id="139" name="Ellipse 138">
                  <a:extLst>
                    <a:ext uri="{FF2B5EF4-FFF2-40B4-BE49-F238E27FC236}">
                      <a16:creationId xmlns:a16="http://schemas.microsoft.com/office/drawing/2014/main" id="{DD1943BE-4B50-4230-8308-CD4D8BC6E816}"/>
                    </a:ext>
                  </a:extLst>
                </p:cNvPr>
                <p:cNvSpPr/>
                <p:nvPr/>
              </p:nvSpPr>
              <p:spPr>
                <a:xfrm rot="10800000">
                  <a:off x="5783584" y="4075340"/>
                  <a:ext cx="60019" cy="60019"/>
                </a:xfrm>
                <a:prstGeom prst="ellipse">
                  <a:avLst/>
                </a:prstGeom>
                <a:solidFill>
                  <a:schemeClr val="bg1">
                    <a:lumMod val="50000"/>
                  </a:schemeClr>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600">
                    <a:solidFill>
                      <a:schemeClr val="bg1">
                        <a:lumMod val="65000"/>
                      </a:schemeClr>
                    </a:solidFill>
                  </a:endParaRPr>
                </a:p>
              </p:txBody>
            </p:sp>
          </p:grpSp>
          <p:grpSp>
            <p:nvGrpSpPr>
              <p:cNvPr id="26" name="Gruppieren 25">
                <a:extLst>
                  <a:ext uri="{FF2B5EF4-FFF2-40B4-BE49-F238E27FC236}">
                    <a16:creationId xmlns:a16="http://schemas.microsoft.com/office/drawing/2014/main" id="{48C6065E-455A-40DC-9B74-62E3C060E79B}"/>
                  </a:ext>
                </a:extLst>
              </p:cNvPr>
              <p:cNvGrpSpPr/>
              <p:nvPr/>
            </p:nvGrpSpPr>
            <p:grpSpPr>
              <a:xfrm>
                <a:off x="4704506" y="4039981"/>
                <a:ext cx="2797752" cy="688225"/>
                <a:chOff x="4683891" y="4029592"/>
                <a:chExt cx="2797752" cy="950698"/>
              </a:xfrm>
            </p:grpSpPr>
            <p:sp>
              <p:nvSpPr>
                <p:cNvPr id="132" name="Bogen 131">
                  <a:extLst>
                    <a:ext uri="{FF2B5EF4-FFF2-40B4-BE49-F238E27FC236}">
                      <a16:creationId xmlns:a16="http://schemas.microsoft.com/office/drawing/2014/main" id="{C3B8292D-2E4A-434E-B5E9-B26290B6EEB8}"/>
                    </a:ext>
                  </a:extLst>
                </p:cNvPr>
                <p:cNvSpPr/>
                <p:nvPr/>
              </p:nvSpPr>
              <p:spPr>
                <a:xfrm rot="16200000">
                  <a:off x="5604117" y="3109366"/>
                  <a:ext cx="950698" cy="2791149"/>
                </a:xfrm>
                <a:prstGeom prst="arc">
                  <a:avLst>
                    <a:gd name="adj1" fmla="val 11385058"/>
                    <a:gd name="adj2" fmla="val 16009577"/>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33" name="Bogen 132">
                  <a:extLst>
                    <a:ext uri="{FF2B5EF4-FFF2-40B4-BE49-F238E27FC236}">
                      <a16:creationId xmlns:a16="http://schemas.microsoft.com/office/drawing/2014/main" id="{86A2F7DA-5A15-459E-B838-11E2736C2338}"/>
                    </a:ext>
                  </a:extLst>
                </p:cNvPr>
                <p:cNvSpPr/>
                <p:nvPr/>
              </p:nvSpPr>
              <p:spPr>
                <a:xfrm rot="16200000">
                  <a:off x="5610720" y="3109366"/>
                  <a:ext cx="950698" cy="2791149"/>
                </a:xfrm>
                <a:prstGeom prst="arc">
                  <a:avLst>
                    <a:gd name="adj1" fmla="val 5545231"/>
                    <a:gd name="adj2" fmla="val 10987299"/>
                  </a:avLst>
                </a:prstGeom>
                <a:ln w="12700">
                  <a:solidFill>
                    <a:srgbClr val="00642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grpSp>
            <p:nvGrpSpPr>
              <p:cNvPr id="27" name="Gruppieren 26">
                <a:extLst>
                  <a:ext uri="{FF2B5EF4-FFF2-40B4-BE49-F238E27FC236}">
                    <a16:creationId xmlns:a16="http://schemas.microsoft.com/office/drawing/2014/main" id="{97158433-7246-40EB-9EC2-CD9D179967FE}"/>
                  </a:ext>
                </a:extLst>
              </p:cNvPr>
              <p:cNvGrpSpPr/>
              <p:nvPr/>
            </p:nvGrpSpPr>
            <p:grpSpPr>
              <a:xfrm>
                <a:off x="4695678" y="5006534"/>
                <a:ext cx="2883667" cy="985206"/>
                <a:chOff x="4683891" y="4029592"/>
                <a:chExt cx="2797752" cy="950698"/>
              </a:xfrm>
            </p:grpSpPr>
            <p:sp>
              <p:nvSpPr>
                <p:cNvPr id="130" name="Bogen 129">
                  <a:extLst>
                    <a:ext uri="{FF2B5EF4-FFF2-40B4-BE49-F238E27FC236}">
                      <a16:creationId xmlns:a16="http://schemas.microsoft.com/office/drawing/2014/main" id="{36095522-B2AF-4AB8-83A7-AFBEAA809063}"/>
                    </a:ext>
                  </a:extLst>
                </p:cNvPr>
                <p:cNvSpPr/>
                <p:nvPr/>
              </p:nvSpPr>
              <p:spPr>
                <a:xfrm rot="16200000">
                  <a:off x="5604117" y="3109366"/>
                  <a:ext cx="950698" cy="2791149"/>
                </a:xfrm>
                <a:prstGeom prst="arc">
                  <a:avLst>
                    <a:gd name="adj1" fmla="val 11385058"/>
                    <a:gd name="adj2" fmla="val 16009577"/>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31" name="Bogen 130">
                  <a:extLst>
                    <a:ext uri="{FF2B5EF4-FFF2-40B4-BE49-F238E27FC236}">
                      <a16:creationId xmlns:a16="http://schemas.microsoft.com/office/drawing/2014/main" id="{E45FF631-062E-475A-9385-EC50DE5FDAE0}"/>
                    </a:ext>
                  </a:extLst>
                </p:cNvPr>
                <p:cNvSpPr/>
                <p:nvPr/>
              </p:nvSpPr>
              <p:spPr>
                <a:xfrm rot="16200000">
                  <a:off x="5610720" y="3109366"/>
                  <a:ext cx="950698" cy="2791149"/>
                </a:xfrm>
                <a:prstGeom prst="arc">
                  <a:avLst>
                    <a:gd name="adj1" fmla="val 5545231"/>
                    <a:gd name="adj2" fmla="val 10987299"/>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grpSp>
            <p:nvGrpSpPr>
              <p:cNvPr id="28" name="Gruppieren 27">
                <a:extLst>
                  <a:ext uri="{FF2B5EF4-FFF2-40B4-BE49-F238E27FC236}">
                    <a16:creationId xmlns:a16="http://schemas.microsoft.com/office/drawing/2014/main" id="{FF8C8AB2-D68B-4344-89E8-F370AB4B8966}"/>
                  </a:ext>
                </a:extLst>
              </p:cNvPr>
              <p:cNvGrpSpPr/>
              <p:nvPr/>
            </p:nvGrpSpPr>
            <p:grpSpPr>
              <a:xfrm>
                <a:off x="4704507" y="2038723"/>
                <a:ext cx="2797751" cy="542040"/>
                <a:chOff x="4683892" y="4029592"/>
                <a:chExt cx="2797751" cy="950699"/>
              </a:xfrm>
            </p:grpSpPr>
            <p:sp>
              <p:nvSpPr>
                <p:cNvPr id="128" name="Bogen 127">
                  <a:extLst>
                    <a:ext uri="{FF2B5EF4-FFF2-40B4-BE49-F238E27FC236}">
                      <a16:creationId xmlns:a16="http://schemas.microsoft.com/office/drawing/2014/main" id="{E0880B8F-AA94-4CBF-BCFB-AF2C3CF54F8D}"/>
                    </a:ext>
                  </a:extLst>
                </p:cNvPr>
                <p:cNvSpPr/>
                <p:nvPr/>
              </p:nvSpPr>
              <p:spPr>
                <a:xfrm rot="16200000">
                  <a:off x="5604117" y="3109366"/>
                  <a:ext cx="950698" cy="2791149"/>
                </a:xfrm>
                <a:prstGeom prst="arc">
                  <a:avLst>
                    <a:gd name="adj1" fmla="val 11385058"/>
                    <a:gd name="adj2" fmla="val 16189953"/>
                  </a:avLst>
                </a:prstGeom>
                <a:ln w="12700">
                  <a:solidFill>
                    <a:srgbClr val="00CC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129" name="Bogen 128">
                  <a:extLst>
                    <a:ext uri="{FF2B5EF4-FFF2-40B4-BE49-F238E27FC236}">
                      <a16:creationId xmlns:a16="http://schemas.microsoft.com/office/drawing/2014/main" id="{3D8CEE59-21FA-4A20-BFE4-C468E3467B94}"/>
                    </a:ext>
                  </a:extLst>
                </p:cNvPr>
                <p:cNvSpPr/>
                <p:nvPr/>
              </p:nvSpPr>
              <p:spPr>
                <a:xfrm rot="16200000">
                  <a:off x="5610720" y="3109366"/>
                  <a:ext cx="950698" cy="2791149"/>
                </a:xfrm>
                <a:prstGeom prst="arc">
                  <a:avLst>
                    <a:gd name="adj1" fmla="val 5545231"/>
                    <a:gd name="adj2" fmla="val 10987299"/>
                  </a:avLst>
                </a:prstGeom>
                <a:ln w="12700">
                  <a:solidFill>
                    <a:srgbClr val="007E3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grpSp>
          <p:grpSp>
            <p:nvGrpSpPr>
              <p:cNvPr id="29" name="Gruppieren 28">
                <a:extLst>
                  <a:ext uri="{FF2B5EF4-FFF2-40B4-BE49-F238E27FC236}">
                    <a16:creationId xmlns:a16="http://schemas.microsoft.com/office/drawing/2014/main" id="{2346B858-DE4F-42FB-AFCA-87FE1F4C38B2}"/>
                  </a:ext>
                </a:extLst>
              </p:cNvPr>
              <p:cNvGrpSpPr/>
              <p:nvPr/>
            </p:nvGrpSpPr>
            <p:grpSpPr>
              <a:xfrm>
                <a:off x="6077580" y="2900020"/>
                <a:ext cx="303481" cy="674210"/>
                <a:chOff x="5994463" y="2928595"/>
                <a:chExt cx="303481" cy="674210"/>
              </a:xfrm>
            </p:grpSpPr>
            <p:grpSp>
              <p:nvGrpSpPr>
                <p:cNvPr id="106" name="Gruppieren 105">
                  <a:extLst>
                    <a:ext uri="{FF2B5EF4-FFF2-40B4-BE49-F238E27FC236}">
                      <a16:creationId xmlns:a16="http://schemas.microsoft.com/office/drawing/2014/main" id="{1252B256-3DC8-4912-A213-6DFCF65F7D34}"/>
                    </a:ext>
                  </a:extLst>
                </p:cNvPr>
                <p:cNvGrpSpPr/>
                <p:nvPr/>
              </p:nvGrpSpPr>
              <p:grpSpPr>
                <a:xfrm>
                  <a:off x="5994463" y="2928595"/>
                  <a:ext cx="303481" cy="674210"/>
                  <a:chOff x="10562740" y="1490449"/>
                  <a:chExt cx="639493" cy="1420694"/>
                </a:xfrm>
              </p:grpSpPr>
              <p:sp>
                <p:nvSpPr>
                  <p:cNvPr id="120" name="Freihandform 14">
                    <a:extLst>
                      <a:ext uri="{FF2B5EF4-FFF2-40B4-BE49-F238E27FC236}">
                        <a16:creationId xmlns:a16="http://schemas.microsoft.com/office/drawing/2014/main" id="{5E1E41F1-2718-4BDE-B760-882CD7E7E5B3}"/>
                      </a:ext>
                    </a:extLst>
                  </p:cNvPr>
                  <p:cNvSpPr/>
                  <p:nvPr/>
                </p:nvSpPr>
                <p:spPr>
                  <a:xfrm>
                    <a:off x="10562740" y="1850322"/>
                    <a:ext cx="100306" cy="1060821"/>
                  </a:xfrm>
                  <a:custGeom>
                    <a:avLst/>
                    <a:gdLst>
                      <a:gd name="connsiteX0" fmla="*/ 142335 w 142335"/>
                      <a:gd name="connsiteY0" fmla="*/ 1505310 h 1505310"/>
                      <a:gd name="connsiteX1" fmla="*/ 47445 w 142335"/>
                      <a:gd name="connsiteY1" fmla="*/ 1367287 h 1505310"/>
                      <a:gd name="connsiteX2" fmla="*/ 0 w 142335"/>
                      <a:gd name="connsiteY2" fmla="*/ 1125747 h 1505310"/>
                      <a:gd name="connsiteX3" fmla="*/ 43132 w 142335"/>
                      <a:gd name="connsiteY3" fmla="*/ 892834 h 1505310"/>
                      <a:gd name="connsiteX4" fmla="*/ 107830 w 142335"/>
                      <a:gd name="connsiteY4" fmla="*/ 711680 h 1505310"/>
                      <a:gd name="connsiteX5" fmla="*/ 125083 w 142335"/>
                      <a:gd name="connsiteY5" fmla="*/ 565030 h 1505310"/>
                      <a:gd name="connsiteX6" fmla="*/ 86264 w 142335"/>
                      <a:gd name="connsiteY6" fmla="*/ 418381 h 1505310"/>
                      <a:gd name="connsiteX7" fmla="*/ 64698 w 142335"/>
                      <a:gd name="connsiteY7" fmla="*/ 267419 h 1505310"/>
                      <a:gd name="connsiteX8" fmla="*/ 69011 w 142335"/>
                      <a:gd name="connsiteY8" fmla="*/ 150963 h 1505310"/>
                      <a:gd name="connsiteX9" fmla="*/ 138022 w 142335"/>
                      <a:gd name="connsiteY9" fmla="*/ 0 h 1505310"/>
                      <a:gd name="connsiteX10" fmla="*/ 138022 w 142335"/>
                      <a:gd name="connsiteY10" fmla="*/ 0 h 15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35" h="1505310">
                        <a:moveTo>
                          <a:pt x="142335" y="1505310"/>
                        </a:moveTo>
                        <a:lnTo>
                          <a:pt x="47445" y="1367287"/>
                        </a:lnTo>
                        <a:lnTo>
                          <a:pt x="0" y="1125747"/>
                        </a:lnTo>
                        <a:lnTo>
                          <a:pt x="43132" y="892834"/>
                        </a:lnTo>
                        <a:lnTo>
                          <a:pt x="107830" y="711680"/>
                        </a:lnTo>
                        <a:lnTo>
                          <a:pt x="125083" y="565030"/>
                        </a:lnTo>
                        <a:lnTo>
                          <a:pt x="86264" y="418381"/>
                        </a:lnTo>
                        <a:lnTo>
                          <a:pt x="64698" y="267419"/>
                        </a:lnTo>
                        <a:lnTo>
                          <a:pt x="69011" y="150963"/>
                        </a:lnTo>
                        <a:lnTo>
                          <a:pt x="138022" y="0"/>
                        </a:lnTo>
                        <a:lnTo>
                          <a:pt x="138022"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ihandform 1128">
                    <a:extLst>
                      <a:ext uri="{FF2B5EF4-FFF2-40B4-BE49-F238E27FC236}">
                        <a16:creationId xmlns:a16="http://schemas.microsoft.com/office/drawing/2014/main" id="{CB119949-ADA3-4761-98A7-78D509546514}"/>
                      </a:ext>
                    </a:extLst>
                  </p:cNvPr>
                  <p:cNvSpPr/>
                  <p:nvPr/>
                </p:nvSpPr>
                <p:spPr>
                  <a:xfrm flipH="1">
                    <a:off x="10670737" y="1850322"/>
                    <a:ext cx="100306" cy="1060821"/>
                  </a:xfrm>
                  <a:custGeom>
                    <a:avLst/>
                    <a:gdLst>
                      <a:gd name="connsiteX0" fmla="*/ 142335 w 142335"/>
                      <a:gd name="connsiteY0" fmla="*/ 1505310 h 1505310"/>
                      <a:gd name="connsiteX1" fmla="*/ 47445 w 142335"/>
                      <a:gd name="connsiteY1" fmla="*/ 1367287 h 1505310"/>
                      <a:gd name="connsiteX2" fmla="*/ 0 w 142335"/>
                      <a:gd name="connsiteY2" fmla="*/ 1125747 h 1505310"/>
                      <a:gd name="connsiteX3" fmla="*/ 43132 w 142335"/>
                      <a:gd name="connsiteY3" fmla="*/ 892834 h 1505310"/>
                      <a:gd name="connsiteX4" fmla="*/ 107830 w 142335"/>
                      <a:gd name="connsiteY4" fmla="*/ 711680 h 1505310"/>
                      <a:gd name="connsiteX5" fmla="*/ 125083 w 142335"/>
                      <a:gd name="connsiteY5" fmla="*/ 565030 h 1505310"/>
                      <a:gd name="connsiteX6" fmla="*/ 86264 w 142335"/>
                      <a:gd name="connsiteY6" fmla="*/ 418381 h 1505310"/>
                      <a:gd name="connsiteX7" fmla="*/ 64698 w 142335"/>
                      <a:gd name="connsiteY7" fmla="*/ 267419 h 1505310"/>
                      <a:gd name="connsiteX8" fmla="*/ 69011 w 142335"/>
                      <a:gd name="connsiteY8" fmla="*/ 150963 h 1505310"/>
                      <a:gd name="connsiteX9" fmla="*/ 138022 w 142335"/>
                      <a:gd name="connsiteY9" fmla="*/ 0 h 1505310"/>
                      <a:gd name="connsiteX10" fmla="*/ 138022 w 142335"/>
                      <a:gd name="connsiteY10" fmla="*/ 0 h 150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35" h="1505310">
                        <a:moveTo>
                          <a:pt x="142335" y="1505310"/>
                        </a:moveTo>
                        <a:lnTo>
                          <a:pt x="47445" y="1367287"/>
                        </a:lnTo>
                        <a:lnTo>
                          <a:pt x="0" y="1125747"/>
                        </a:lnTo>
                        <a:lnTo>
                          <a:pt x="43132" y="892834"/>
                        </a:lnTo>
                        <a:lnTo>
                          <a:pt x="107830" y="711680"/>
                        </a:lnTo>
                        <a:lnTo>
                          <a:pt x="125083" y="565030"/>
                        </a:lnTo>
                        <a:lnTo>
                          <a:pt x="86264" y="418381"/>
                        </a:lnTo>
                        <a:lnTo>
                          <a:pt x="64698" y="267419"/>
                        </a:lnTo>
                        <a:lnTo>
                          <a:pt x="69011" y="150963"/>
                        </a:lnTo>
                        <a:lnTo>
                          <a:pt x="138022" y="0"/>
                        </a:lnTo>
                        <a:lnTo>
                          <a:pt x="138022"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ihandform 17">
                    <a:extLst>
                      <a:ext uri="{FF2B5EF4-FFF2-40B4-BE49-F238E27FC236}">
                        <a16:creationId xmlns:a16="http://schemas.microsoft.com/office/drawing/2014/main" id="{EC569733-AC0F-43BC-9E3B-DC54AF346214}"/>
                      </a:ext>
                    </a:extLst>
                  </p:cNvPr>
                  <p:cNvSpPr/>
                  <p:nvPr/>
                </p:nvSpPr>
                <p:spPr>
                  <a:xfrm>
                    <a:off x="10818067" y="1664907"/>
                    <a:ext cx="75990" cy="808534"/>
                  </a:xfrm>
                  <a:custGeom>
                    <a:avLst/>
                    <a:gdLst>
                      <a:gd name="connsiteX0" fmla="*/ 103517 w 107830"/>
                      <a:gd name="connsiteY0" fmla="*/ 1147313 h 1147313"/>
                      <a:gd name="connsiteX1" fmla="*/ 51759 w 107830"/>
                      <a:gd name="connsiteY1" fmla="*/ 1004977 h 1147313"/>
                      <a:gd name="connsiteX2" fmla="*/ 56072 w 107830"/>
                      <a:gd name="connsiteY2" fmla="*/ 797943 h 1147313"/>
                      <a:gd name="connsiteX3" fmla="*/ 90577 w 107830"/>
                      <a:gd name="connsiteY3" fmla="*/ 616788 h 1147313"/>
                      <a:gd name="connsiteX4" fmla="*/ 56072 w 107830"/>
                      <a:gd name="connsiteY4" fmla="*/ 435634 h 1147313"/>
                      <a:gd name="connsiteX5" fmla="*/ 0 w 107830"/>
                      <a:gd name="connsiteY5" fmla="*/ 284671 h 1147313"/>
                      <a:gd name="connsiteX6" fmla="*/ 0 w 107830"/>
                      <a:gd name="connsiteY6" fmla="*/ 129396 h 1147313"/>
                      <a:gd name="connsiteX7" fmla="*/ 69011 w 107830"/>
                      <a:gd name="connsiteY7" fmla="*/ 34505 h 1147313"/>
                      <a:gd name="connsiteX8" fmla="*/ 107830 w 107830"/>
                      <a:gd name="connsiteY8" fmla="*/ 17252 h 1147313"/>
                      <a:gd name="connsiteX9" fmla="*/ 99204 w 107830"/>
                      <a:gd name="connsiteY9" fmla="*/ 0 h 114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30" h="1147313">
                        <a:moveTo>
                          <a:pt x="103517" y="1147313"/>
                        </a:moveTo>
                        <a:lnTo>
                          <a:pt x="51759" y="1004977"/>
                        </a:lnTo>
                        <a:cubicBezTo>
                          <a:pt x="53197" y="935966"/>
                          <a:pt x="54634" y="866954"/>
                          <a:pt x="56072" y="797943"/>
                        </a:cubicBezTo>
                        <a:lnTo>
                          <a:pt x="90577" y="616788"/>
                        </a:lnTo>
                        <a:lnTo>
                          <a:pt x="56072" y="435634"/>
                        </a:lnTo>
                        <a:lnTo>
                          <a:pt x="0" y="284671"/>
                        </a:lnTo>
                        <a:lnTo>
                          <a:pt x="0" y="129396"/>
                        </a:lnTo>
                        <a:lnTo>
                          <a:pt x="69011" y="34505"/>
                        </a:lnTo>
                        <a:lnTo>
                          <a:pt x="107830" y="17252"/>
                        </a:lnTo>
                        <a:lnTo>
                          <a:pt x="99204"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ihandform 1129">
                    <a:extLst>
                      <a:ext uri="{FF2B5EF4-FFF2-40B4-BE49-F238E27FC236}">
                        <a16:creationId xmlns:a16="http://schemas.microsoft.com/office/drawing/2014/main" id="{853E71D3-3470-479B-82D7-53756CA1192E}"/>
                      </a:ext>
                    </a:extLst>
                  </p:cNvPr>
                  <p:cNvSpPr/>
                  <p:nvPr/>
                </p:nvSpPr>
                <p:spPr>
                  <a:xfrm flipH="1">
                    <a:off x="10908016" y="1663110"/>
                    <a:ext cx="75990" cy="808534"/>
                  </a:xfrm>
                  <a:custGeom>
                    <a:avLst/>
                    <a:gdLst>
                      <a:gd name="connsiteX0" fmla="*/ 103517 w 107830"/>
                      <a:gd name="connsiteY0" fmla="*/ 1147313 h 1147313"/>
                      <a:gd name="connsiteX1" fmla="*/ 51759 w 107830"/>
                      <a:gd name="connsiteY1" fmla="*/ 1004977 h 1147313"/>
                      <a:gd name="connsiteX2" fmla="*/ 56072 w 107830"/>
                      <a:gd name="connsiteY2" fmla="*/ 797943 h 1147313"/>
                      <a:gd name="connsiteX3" fmla="*/ 90577 w 107830"/>
                      <a:gd name="connsiteY3" fmla="*/ 616788 h 1147313"/>
                      <a:gd name="connsiteX4" fmla="*/ 56072 w 107830"/>
                      <a:gd name="connsiteY4" fmla="*/ 435634 h 1147313"/>
                      <a:gd name="connsiteX5" fmla="*/ 0 w 107830"/>
                      <a:gd name="connsiteY5" fmla="*/ 284671 h 1147313"/>
                      <a:gd name="connsiteX6" fmla="*/ 0 w 107830"/>
                      <a:gd name="connsiteY6" fmla="*/ 129396 h 1147313"/>
                      <a:gd name="connsiteX7" fmla="*/ 69011 w 107830"/>
                      <a:gd name="connsiteY7" fmla="*/ 34505 h 1147313"/>
                      <a:gd name="connsiteX8" fmla="*/ 107830 w 107830"/>
                      <a:gd name="connsiteY8" fmla="*/ 17252 h 1147313"/>
                      <a:gd name="connsiteX9" fmla="*/ 99204 w 107830"/>
                      <a:gd name="connsiteY9" fmla="*/ 0 h 114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30" h="1147313">
                        <a:moveTo>
                          <a:pt x="103517" y="1147313"/>
                        </a:moveTo>
                        <a:lnTo>
                          <a:pt x="51759" y="1004977"/>
                        </a:lnTo>
                        <a:cubicBezTo>
                          <a:pt x="53197" y="935966"/>
                          <a:pt x="54634" y="866954"/>
                          <a:pt x="56072" y="797943"/>
                        </a:cubicBezTo>
                        <a:lnTo>
                          <a:pt x="90577" y="616788"/>
                        </a:lnTo>
                        <a:lnTo>
                          <a:pt x="56072" y="435634"/>
                        </a:lnTo>
                        <a:lnTo>
                          <a:pt x="0" y="284671"/>
                        </a:lnTo>
                        <a:lnTo>
                          <a:pt x="0" y="129396"/>
                        </a:lnTo>
                        <a:lnTo>
                          <a:pt x="69011" y="34505"/>
                        </a:lnTo>
                        <a:lnTo>
                          <a:pt x="107830" y="17252"/>
                        </a:lnTo>
                        <a:lnTo>
                          <a:pt x="99204"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ihandform 18">
                    <a:extLst>
                      <a:ext uri="{FF2B5EF4-FFF2-40B4-BE49-F238E27FC236}">
                        <a16:creationId xmlns:a16="http://schemas.microsoft.com/office/drawing/2014/main" id="{4E7B05D9-A8A8-42D9-BEE7-CBAC1C772552}"/>
                      </a:ext>
                    </a:extLst>
                  </p:cNvPr>
                  <p:cNvSpPr/>
                  <p:nvPr/>
                </p:nvSpPr>
                <p:spPr>
                  <a:xfrm>
                    <a:off x="11076433" y="1722659"/>
                    <a:ext cx="57752" cy="556247"/>
                  </a:xfrm>
                  <a:custGeom>
                    <a:avLst/>
                    <a:gdLst>
                      <a:gd name="connsiteX0" fmla="*/ 73324 w 81951"/>
                      <a:gd name="connsiteY0" fmla="*/ 789317 h 789317"/>
                      <a:gd name="connsiteX1" fmla="*/ 8626 w 81951"/>
                      <a:gd name="connsiteY1" fmla="*/ 543464 h 789317"/>
                      <a:gd name="connsiteX2" fmla="*/ 4313 w 81951"/>
                      <a:gd name="connsiteY2" fmla="*/ 332117 h 789317"/>
                      <a:gd name="connsiteX3" fmla="*/ 0 w 81951"/>
                      <a:gd name="connsiteY3" fmla="*/ 219973 h 789317"/>
                      <a:gd name="connsiteX4" fmla="*/ 17253 w 81951"/>
                      <a:gd name="connsiteY4" fmla="*/ 30192 h 789317"/>
                      <a:gd name="connsiteX5" fmla="*/ 81951 w 81951"/>
                      <a:gd name="connsiteY5" fmla="*/ 0 h 789317"/>
                      <a:gd name="connsiteX6" fmla="*/ 81951 w 81951"/>
                      <a:gd name="connsiteY6" fmla="*/ 0 h 7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1" h="789317">
                        <a:moveTo>
                          <a:pt x="73324" y="789317"/>
                        </a:moveTo>
                        <a:lnTo>
                          <a:pt x="8626" y="543464"/>
                        </a:lnTo>
                        <a:cubicBezTo>
                          <a:pt x="7188" y="473015"/>
                          <a:pt x="5751" y="402566"/>
                          <a:pt x="4313" y="332117"/>
                        </a:cubicBezTo>
                        <a:lnTo>
                          <a:pt x="0" y="219973"/>
                        </a:lnTo>
                        <a:lnTo>
                          <a:pt x="17253" y="30192"/>
                        </a:lnTo>
                        <a:lnTo>
                          <a:pt x="81951" y="0"/>
                        </a:lnTo>
                        <a:lnTo>
                          <a:pt x="81951"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ihandform 1130">
                    <a:extLst>
                      <a:ext uri="{FF2B5EF4-FFF2-40B4-BE49-F238E27FC236}">
                        <a16:creationId xmlns:a16="http://schemas.microsoft.com/office/drawing/2014/main" id="{38346422-36F0-46D9-8902-1E3CA52D3AF7}"/>
                      </a:ext>
                    </a:extLst>
                  </p:cNvPr>
                  <p:cNvSpPr/>
                  <p:nvPr/>
                </p:nvSpPr>
                <p:spPr>
                  <a:xfrm flipH="1">
                    <a:off x="11144481" y="1726674"/>
                    <a:ext cx="57752" cy="556247"/>
                  </a:xfrm>
                  <a:custGeom>
                    <a:avLst/>
                    <a:gdLst>
                      <a:gd name="connsiteX0" fmla="*/ 73324 w 81951"/>
                      <a:gd name="connsiteY0" fmla="*/ 789317 h 789317"/>
                      <a:gd name="connsiteX1" fmla="*/ 8626 w 81951"/>
                      <a:gd name="connsiteY1" fmla="*/ 543464 h 789317"/>
                      <a:gd name="connsiteX2" fmla="*/ 4313 w 81951"/>
                      <a:gd name="connsiteY2" fmla="*/ 332117 h 789317"/>
                      <a:gd name="connsiteX3" fmla="*/ 0 w 81951"/>
                      <a:gd name="connsiteY3" fmla="*/ 219973 h 789317"/>
                      <a:gd name="connsiteX4" fmla="*/ 17253 w 81951"/>
                      <a:gd name="connsiteY4" fmla="*/ 30192 h 789317"/>
                      <a:gd name="connsiteX5" fmla="*/ 81951 w 81951"/>
                      <a:gd name="connsiteY5" fmla="*/ 0 h 789317"/>
                      <a:gd name="connsiteX6" fmla="*/ 81951 w 81951"/>
                      <a:gd name="connsiteY6" fmla="*/ 0 h 78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1" h="789317">
                        <a:moveTo>
                          <a:pt x="73324" y="789317"/>
                        </a:moveTo>
                        <a:lnTo>
                          <a:pt x="8626" y="543464"/>
                        </a:lnTo>
                        <a:cubicBezTo>
                          <a:pt x="7188" y="473015"/>
                          <a:pt x="5751" y="402566"/>
                          <a:pt x="4313" y="332117"/>
                        </a:cubicBezTo>
                        <a:lnTo>
                          <a:pt x="0" y="219973"/>
                        </a:lnTo>
                        <a:lnTo>
                          <a:pt x="17253" y="30192"/>
                        </a:lnTo>
                        <a:lnTo>
                          <a:pt x="81951" y="0"/>
                        </a:lnTo>
                        <a:lnTo>
                          <a:pt x="81951"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ihandform 19">
                    <a:extLst>
                      <a:ext uri="{FF2B5EF4-FFF2-40B4-BE49-F238E27FC236}">
                        <a16:creationId xmlns:a16="http://schemas.microsoft.com/office/drawing/2014/main" id="{B197B009-8D05-4CA3-941D-637D2D09F874}"/>
                      </a:ext>
                    </a:extLst>
                  </p:cNvPr>
                  <p:cNvSpPr/>
                  <p:nvPr/>
                </p:nvSpPr>
                <p:spPr>
                  <a:xfrm>
                    <a:off x="10965727" y="1490449"/>
                    <a:ext cx="72071" cy="500254"/>
                  </a:xfrm>
                  <a:custGeom>
                    <a:avLst/>
                    <a:gdLst>
                      <a:gd name="connsiteX0" fmla="*/ 90237 w 102269"/>
                      <a:gd name="connsiteY0" fmla="*/ 709863 h 709863"/>
                      <a:gd name="connsiteX1" fmla="*/ 30079 w 102269"/>
                      <a:gd name="connsiteY1" fmla="*/ 607595 h 709863"/>
                      <a:gd name="connsiteX2" fmla="*/ 0 w 102269"/>
                      <a:gd name="connsiteY2" fmla="*/ 366963 h 709863"/>
                      <a:gd name="connsiteX3" fmla="*/ 0 w 102269"/>
                      <a:gd name="connsiteY3" fmla="*/ 162427 h 709863"/>
                      <a:gd name="connsiteX4" fmla="*/ 42111 w 102269"/>
                      <a:gd name="connsiteY4" fmla="*/ 24063 h 709863"/>
                      <a:gd name="connsiteX5" fmla="*/ 102269 w 102269"/>
                      <a:gd name="connsiteY5" fmla="*/ 0 h 70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269" h="709863">
                        <a:moveTo>
                          <a:pt x="90237" y="709863"/>
                        </a:moveTo>
                        <a:lnTo>
                          <a:pt x="30079" y="607595"/>
                        </a:lnTo>
                        <a:lnTo>
                          <a:pt x="0" y="366963"/>
                        </a:lnTo>
                        <a:lnTo>
                          <a:pt x="0" y="162427"/>
                        </a:lnTo>
                        <a:lnTo>
                          <a:pt x="42111" y="24063"/>
                        </a:lnTo>
                        <a:lnTo>
                          <a:pt x="102269"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ihandform 1131">
                    <a:extLst>
                      <a:ext uri="{FF2B5EF4-FFF2-40B4-BE49-F238E27FC236}">
                        <a16:creationId xmlns:a16="http://schemas.microsoft.com/office/drawing/2014/main" id="{B7E8D3EB-BB5F-443F-A8E4-79650C8DC8CC}"/>
                      </a:ext>
                    </a:extLst>
                  </p:cNvPr>
                  <p:cNvSpPr/>
                  <p:nvPr/>
                </p:nvSpPr>
                <p:spPr>
                  <a:xfrm flipH="1">
                    <a:off x="11036282" y="1491541"/>
                    <a:ext cx="72071" cy="500254"/>
                  </a:xfrm>
                  <a:custGeom>
                    <a:avLst/>
                    <a:gdLst>
                      <a:gd name="connsiteX0" fmla="*/ 90237 w 102269"/>
                      <a:gd name="connsiteY0" fmla="*/ 709863 h 709863"/>
                      <a:gd name="connsiteX1" fmla="*/ 30079 w 102269"/>
                      <a:gd name="connsiteY1" fmla="*/ 607595 h 709863"/>
                      <a:gd name="connsiteX2" fmla="*/ 0 w 102269"/>
                      <a:gd name="connsiteY2" fmla="*/ 366963 h 709863"/>
                      <a:gd name="connsiteX3" fmla="*/ 0 w 102269"/>
                      <a:gd name="connsiteY3" fmla="*/ 162427 h 709863"/>
                      <a:gd name="connsiteX4" fmla="*/ 42111 w 102269"/>
                      <a:gd name="connsiteY4" fmla="*/ 24063 h 709863"/>
                      <a:gd name="connsiteX5" fmla="*/ 102269 w 102269"/>
                      <a:gd name="connsiteY5" fmla="*/ 0 h 70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269" h="709863">
                        <a:moveTo>
                          <a:pt x="90237" y="709863"/>
                        </a:moveTo>
                        <a:lnTo>
                          <a:pt x="30079" y="607595"/>
                        </a:lnTo>
                        <a:lnTo>
                          <a:pt x="0" y="366963"/>
                        </a:lnTo>
                        <a:lnTo>
                          <a:pt x="0" y="162427"/>
                        </a:lnTo>
                        <a:lnTo>
                          <a:pt x="42111" y="24063"/>
                        </a:lnTo>
                        <a:lnTo>
                          <a:pt x="102269" y="0"/>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Line 399">
                  <a:extLst>
                    <a:ext uri="{FF2B5EF4-FFF2-40B4-BE49-F238E27FC236}">
                      <a16:creationId xmlns:a16="http://schemas.microsoft.com/office/drawing/2014/main" id="{820FF226-C262-463B-BA2B-6019E68D0665}"/>
                    </a:ext>
                  </a:extLst>
                </p:cNvPr>
                <p:cNvCxnSpPr>
                  <a:cxnSpLocks noChangeShapeType="1"/>
                </p:cNvCxnSpPr>
                <p:nvPr/>
              </p:nvCxnSpPr>
              <p:spPr bwMode="auto">
                <a:xfrm>
                  <a:off x="6042065" y="3498457"/>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08" name="Line 399">
                  <a:extLst>
                    <a:ext uri="{FF2B5EF4-FFF2-40B4-BE49-F238E27FC236}">
                      <a16:creationId xmlns:a16="http://schemas.microsoft.com/office/drawing/2014/main" id="{05AEE1AE-1CD1-4526-BA5D-2E053A4FD8EC}"/>
                    </a:ext>
                  </a:extLst>
                </p:cNvPr>
                <p:cNvCxnSpPr>
                  <a:cxnSpLocks noChangeShapeType="1"/>
                </p:cNvCxnSpPr>
                <p:nvPr/>
              </p:nvCxnSpPr>
              <p:spPr bwMode="auto">
                <a:xfrm>
                  <a:off x="6052424" y="3448408"/>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09" name="Line 399">
                  <a:extLst>
                    <a:ext uri="{FF2B5EF4-FFF2-40B4-BE49-F238E27FC236}">
                      <a16:creationId xmlns:a16="http://schemas.microsoft.com/office/drawing/2014/main" id="{CDCD8313-869F-49E9-B162-B089EB4695E1}"/>
                    </a:ext>
                  </a:extLst>
                </p:cNvPr>
                <p:cNvCxnSpPr>
                  <a:cxnSpLocks noChangeShapeType="1"/>
                </p:cNvCxnSpPr>
                <p:nvPr/>
              </p:nvCxnSpPr>
              <p:spPr bwMode="auto">
                <a:xfrm>
                  <a:off x="6043823" y="3183795"/>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0" name="Line 399">
                  <a:extLst>
                    <a:ext uri="{FF2B5EF4-FFF2-40B4-BE49-F238E27FC236}">
                      <a16:creationId xmlns:a16="http://schemas.microsoft.com/office/drawing/2014/main" id="{EBB11183-1CDD-4DEC-890E-F1B29B80EF57}"/>
                    </a:ext>
                  </a:extLst>
                </p:cNvPr>
                <p:cNvCxnSpPr>
                  <a:cxnSpLocks noChangeShapeType="1"/>
                </p:cNvCxnSpPr>
                <p:nvPr/>
              </p:nvCxnSpPr>
              <p:spPr bwMode="auto">
                <a:xfrm>
                  <a:off x="6146218" y="3058566"/>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1" name="Line 399">
                  <a:extLst>
                    <a:ext uri="{FF2B5EF4-FFF2-40B4-BE49-F238E27FC236}">
                      <a16:creationId xmlns:a16="http://schemas.microsoft.com/office/drawing/2014/main" id="{7DF166AF-8A5C-4F22-B25B-641D9A546D05}"/>
                    </a:ext>
                  </a:extLst>
                </p:cNvPr>
                <p:cNvCxnSpPr>
                  <a:cxnSpLocks noChangeShapeType="1"/>
                </p:cNvCxnSpPr>
                <p:nvPr/>
              </p:nvCxnSpPr>
              <p:spPr bwMode="auto">
                <a:xfrm>
                  <a:off x="6158319" y="3102121"/>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2" name="Line 399">
                  <a:extLst>
                    <a:ext uri="{FF2B5EF4-FFF2-40B4-BE49-F238E27FC236}">
                      <a16:creationId xmlns:a16="http://schemas.microsoft.com/office/drawing/2014/main" id="{1D039C2D-CC20-4E13-B3AD-68E8D558D00E}"/>
                    </a:ext>
                  </a:extLst>
                </p:cNvPr>
                <p:cNvCxnSpPr>
                  <a:cxnSpLocks noChangeShapeType="1"/>
                </p:cNvCxnSpPr>
                <p:nvPr/>
              </p:nvCxnSpPr>
              <p:spPr bwMode="auto">
                <a:xfrm>
                  <a:off x="6038970" y="3410308"/>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3" name="Line 399">
                  <a:extLst>
                    <a:ext uri="{FF2B5EF4-FFF2-40B4-BE49-F238E27FC236}">
                      <a16:creationId xmlns:a16="http://schemas.microsoft.com/office/drawing/2014/main" id="{0DE2C49B-1583-4ADA-8B69-3A7641CA147A}"/>
                    </a:ext>
                  </a:extLst>
                </p:cNvPr>
                <p:cNvCxnSpPr>
                  <a:cxnSpLocks noChangeShapeType="1"/>
                </p:cNvCxnSpPr>
                <p:nvPr/>
              </p:nvCxnSpPr>
              <p:spPr bwMode="auto">
                <a:xfrm>
                  <a:off x="6051311" y="3534176"/>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4" name="Line 399">
                  <a:extLst>
                    <a:ext uri="{FF2B5EF4-FFF2-40B4-BE49-F238E27FC236}">
                      <a16:creationId xmlns:a16="http://schemas.microsoft.com/office/drawing/2014/main" id="{0D0D6F6C-9AD5-4035-AF7E-C7E496B364CB}"/>
                    </a:ext>
                  </a:extLst>
                </p:cNvPr>
                <p:cNvCxnSpPr>
                  <a:cxnSpLocks noChangeShapeType="1"/>
                </p:cNvCxnSpPr>
                <p:nvPr/>
              </p:nvCxnSpPr>
              <p:spPr bwMode="auto">
                <a:xfrm>
                  <a:off x="6219189" y="2980769"/>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5" name="Line 399">
                  <a:extLst>
                    <a:ext uri="{FF2B5EF4-FFF2-40B4-BE49-F238E27FC236}">
                      <a16:creationId xmlns:a16="http://schemas.microsoft.com/office/drawing/2014/main" id="{FBB6556C-B97F-430F-AF92-2891E41AB477}"/>
                    </a:ext>
                  </a:extLst>
                </p:cNvPr>
                <p:cNvCxnSpPr>
                  <a:cxnSpLocks noChangeShapeType="1"/>
                </p:cNvCxnSpPr>
                <p:nvPr/>
              </p:nvCxnSpPr>
              <p:spPr bwMode="auto">
                <a:xfrm>
                  <a:off x="6277059" y="3111415"/>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6" name="Line 399">
                  <a:extLst>
                    <a:ext uri="{FF2B5EF4-FFF2-40B4-BE49-F238E27FC236}">
                      <a16:creationId xmlns:a16="http://schemas.microsoft.com/office/drawing/2014/main" id="{4AC6F0A0-B285-4EEC-B1FE-D03CF799854E}"/>
                    </a:ext>
                  </a:extLst>
                </p:cNvPr>
                <p:cNvCxnSpPr>
                  <a:cxnSpLocks noChangeShapeType="1"/>
                </p:cNvCxnSpPr>
                <p:nvPr/>
              </p:nvCxnSpPr>
              <p:spPr bwMode="auto">
                <a:xfrm>
                  <a:off x="6272507" y="3165606"/>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7" name="Line 399">
                  <a:extLst>
                    <a:ext uri="{FF2B5EF4-FFF2-40B4-BE49-F238E27FC236}">
                      <a16:creationId xmlns:a16="http://schemas.microsoft.com/office/drawing/2014/main" id="{43B1E728-0711-489E-8548-803BD31A50B4}"/>
                    </a:ext>
                  </a:extLst>
                </p:cNvPr>
                <p:cNvCxnSpPr>
                  <a:cxnSpLocks noChangeShapeType="1"/>
                </p:cNvCxnSpPr>
                <p:nvPr/>
              </p:nvCxnSpPr>
              <p:spPr bwMode="auto">
                <a:xfrm>
                  <a:off x="6274972" y="3067860"/>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8" name="Line 399">
                  <a:extLst>
                    <a:ext uri="{FF2B5EF4-FFF2-40B4-BE49-F238E27FC236}">
                      <a16:creationId xmlns:a16="http://schemas.microsoft.com/office/drawing/2014/main" id="{840BB09C-F15C-4E02-8A35-42C0E99BA600}"/>
                    </a:ext>
                  </a:extLst>
                </p:cNvPr>
                <p:cNvCxnSpPr>
                  <a:cxnSpLocks noChangeShapeType="1"/>
                </p:cNvCxnSpPr>
                <p:nvPr/>
              </p:nvCxnSpPr>
              <p:spPr bwMode="auto">
                <a:xfrm>
                  <a:off x="6268327" y="3202384"/>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119" name="Line 399">
                  <a:extLst>
                    <a:ext uri="{FF2B5EF4-FFF2-40B4-BE49-F238E27FC236}">
                      <a16:creationId xmlns:a16="http://schemas.microsoft.com/office/drawing/2014/main" id="{B537854C-E69F-4CB5-A388-610039A62891}"/>
                    </a:ext>
                  </a:extLst>
                </p:cNvPr>
                <p:cNvCxnSpPr>
                  <a:cxnSpLocks noChangeShapeType="1"/>
                </p:cNvCxnSpPr>
                <p:nvPr/>
              </p:nvCxnSpPr>
              <p:spPr bwMode="auto">
                <a:xfrm>
                  <a:off x="6046009" y="3147408"/>
                  <a:ext cx="0" cy="18589"/>
                </a:xfrm>
                <a:prstGeom prst="line">
                  <a:avLst/>
                </a:prstGeom>
                <a:noFill/>
                <a:ln w="22225">
                  <a:solidFill>
                    <a:schemeClr val="bg1">
                      <a:lumMod val="65000"/>
                    </a:schemeClr>
                  </a:solidFill>
                  <a:round/>
                  <a:headEnd/>
                  <a:tailEnd/>
                </a:ln>
                <a:extLst>
                  <a:ext uri="{909E8E84-426E-40DD-AFC4-6F175D3DCCD1}">
                    <a14:hiddenFill xmlns:a14="http://schemas.microsoft.com/office/drawing/2010/main">
                      <a:noFill/>
                    </a14:hiddenFill>
                  </a:ext>
                </a:extLst>
              </p:spPr>
            </p:cxnSp>
          </p:grpSp>
          <p:grpSp>
            <p:nvGrpSpPr>
              <p:cNvPr id="30" name="Gruppieren 29">
                <a:extLst>
                  <a:ext uri="{FF2B5EF4-FFF2-40B4-BE49-F238E27FC236}">
                    <a16:creationId xmlns:a16="http://schemas.microsoft.com/office/drawing/2014/main" id="{C4ACB000-F516-4B04-952A-AC5333F7B3B0}"/>
                  </a:ext>
                </a:extLst>
              </p:cNvPr>
              <p:cNvGrpSpPr/>
              <p:nvPr/>
            </p:nvGrpSpPr>
            <p:grpSpPr>
              <a:xfrm>
                <a:off x="5740989" y="1754585"/>
                <a:ext cx="545236" cy="664077"/>
                <a:chOff x="5740989" y="1754585"/>
                <a:chExt cx="545236" cy="664077"/>
              </a:xfrm>
            </p:grpSpPr>
            <p:grpSp>
              <p:nvGrpSpPr>
                <p:cNvPr id="97" name="Gruppieren 96">
                  <a:extLst>
                    <a:ext uri="{FF2B5EF4-FFF2-40B4-BE49-F238E27FC236}">
                      <a16:creationId xmlns:a16="http://schemas.microsoft.com/office/drawing/2014/main" id="{09C26CE2-D758-4E40-9A7B-5456CF909F91}"/>
                    </a:ext>
                  </a:extLst>
                </p:cNvPr>
                <p:cNvGrpSpPr/>
                <p:nvPr/>
              </p:nvGrpSpPr>
              <p:grpSpPr>
                <a:xfrm>
                  <a:off x="5740989" y="1754585"/>
                  <a:ext cx="545236" cy="664077"/>
                  <a:chOff x="5472614" y="1897848"/>
                  <a:chExt cx="427611" cy="520814"/>
                </a:xfrm>
              </p:grpSpPr>
              <p:sp>
                <p:nvSpPr>
                  <p:cNvPr id="100" name="Freihandform: Form 260">
                    <a:extLst>
                      <a:ext uri="{FF2B5EF4-FFF2-40B4-BE49-F238E27FC236}">
                        <a16:creationId xmlns:a16="http://schemas.microsoft.com/office/drawing/2014/main" id="{2BEB3FAF-3813-4101-A5B8-9B7E97E3544A}"/>
                      </a:ext>
                    </a:extLst>
                  </p:cNvPr>
                  <p:cNvSpPr/>
                  <p:nvPr/>
                </p:nvSpPr>
                <p:spPr>
                  <a:xfrm>
                    <a:off x="5472614" y="2254461"/>
                    <a:ext cx="427611" cy="164201"/>
                  </a:xfrm>
                  <a:custGeom>
                    <a:avLst/>
                    <a:gdLst>
                      <a:gd name="connsiteX0" fmla="*/ 767328 w 1162836"/>
                      <a:gd name="connsiteY0" fmla="*/ 759001 h 1146822"/>
                      <a:gd name="connsiteX1" fmla="*/ 1018017 w 1162836"/>
                      <a:gd name="connsiteY1" fmla="*/ 955759 h 1146822"/>
                      <a:gd name="connsiteX2" fmla="*/ 961913 w 1162836"/>
                      <a:gd name="connsiteY2" fmla="*/ 1013219 h 1146822"/>
                      <a:gd name="connsiteX3" fmla="*/ 698594 w 1162836"/>
                      <a:gd name="connsiteY3" fmla="*/ 1143187 h 1146822"/>
                      <a:gd name="connsiteX4" fmla="*/ 662533 w 1162836"/>
                      <a:gd name="connsiteY4" fmla="*/ 1146822 h 1146822"/>
                      <a:gd name="connsiteX5" fmla="*/ 618023 w 1162836"/>
                      <a:gd name="connsiteY5" fmla="*/ 835483 h 1146822"/>
                      <a:gd name="connsiteX6" fmla="*/ 634944 w 1162836"/>
                      <a:gd name="connsiteY6" fmla="*/ 833777 h 1146822"/>
                      <a:gd name="connsiteX7" fmla="*/ 719137 w 1162836"/>
                      <a:gd name="connsiteY7" fmla="*/ 800723 h 1146822"/>
                      <a:gd name="connsiteX8" fmla="*/ 380854 w 1162836"/>
                      <a:gd name="connsiteY8" fmla="*/ 745915 h 1146822"/>
                      <a:gd name="connsiteX9" fmla="*/ 393617 w 1162836"/>
                      <a:gd name="connsiteY9" fmla="*/ 761383 h 1146822"/>
                      <a:gd name="connsiteX10" fmla="*/ 527892 w 1162836"/>
                      <a:gd name="connsiteY10" fmla="*/ 833777 h 1146822"/>
                      <a:gd name="connsiteX11" fmla="*/ 540285 w 1162836"/>
                      <a:gd name="connsiteY11" fmla="*/ 835026 h 1146822"/>
                      <a:gd name="connsiteX12" fmla="*/ 495775 w 1162836"/>
                      <a:gd name="connsiteY12" fmla="*/ 1146366 h 1146822"/>
                      <a:gd name="connsiteX13" fmla="*/ 464242 w 1162836"/>
                      <a:gd name="connsiteY13" fmla="*/ 1143187 h 1146822"/>
                      <a:gd name="connsiteX14" fmla="*/ 170294 w 1162836"/>
                      <a:gd name="connsiteY14" fmla="*/ 984706 h 1146822"/>
                      <a:gd name="connsiteX15" fmla="*/ 135594 w 1162836"/>
                      <a:gd name="connsiteY15" fmla="*/ 942649 h 1146822"/>
                      <a:gd name="connsiteX16" fmla="*/ 34272 w 1162836"/>
                      <a:gd name="connsiteY16" fmla="*/ 377405 h 1146822"/>
                      <a:gd name="connsiteX17" fmla="*/ 328259 w 1162836"/>
                      <a:gd name="connsiteY17" fmla="*/ 495900 h 1146822"/>
                      <a:gd name="connsiteX18" fmla="*/ 319975 w 1162836"/>
                      <a:gd name="connsiteY18" fmla="*/ 526568 h 1146822"/>
                      <a:gd name="connsiteX19" fmla="*/ 315826 w 1162836"/>
                      <a:gd name="connsiteY19" fmla="*/ 573582 h 1146822"/>
                      <a:gd name="connsiteX20" fmla="*/ 336698 w 1162836"/>
                      <a:gd name="connsiteY20" fmla="*/ 676962 h 1146822"/>
                      <a:gd name="connsiteX21" fmla="*/ 343490 w 1162836"/>
                      <a:gd name="connsiteY21" fmla="*/ 689475 h 1146822"/>
                      <a:gd name="connsiteX22" fmla="*/ 48146 w 1162836"/>
                      <a:gd name="connsiteY22" fmla="*/ 804419 h 1146822"/>
                      <a:gd name="connsiteX23" fmla="*/ 45691 w 1162836"/>
                      <a:gd name="connsiteY23" fmla="*/ 799896 h 1146822"/>
                      <a:gd name="connsiteX24" fmla="*/ 0 w 1162836"/>
                      <a:gd name="connsiteY24" fmla="*/ 573582 h 1146822"/>
                      <a:gd name="connsiteX25" fmla="*/ 9081 w 1162836"/>
                      <a:gd name="connsiteY25" fmla="*/ 470662 h 1146822"/>
                      <a:gd name="connsiteX26" fmla="*/ 1122535 w 1162836"/>
                      <a:gd name="connsiteY26" fmla="*/ 364629 h 1146822"/>
                      <a:gd name="connsiteX27" fmla="*/ 1151024 w 1162836"/>
                      <a:gd name="connsiteY27" fmla="*/ 456406 h 1146822"/>
                      <a:gd name="connsiteX28" fmla="*/ 1162836 w 1162836"/>
                      <a:gd name="connsiteY28" fmla="*/ 573582 h 1146822"/>
                      <a:gd name="connsiteX29" fmla="*/ 1127556 w 1162836"/>
                      <a:gd name="connsiteY29" fmla="*/ 773493 h 1146822"/>
                      <a:gd name="connsiteX30" fmla="*/ 1106682 w 1162836"/>
                      <a:gd name="connsiteY30" fmla="*/ 818236 h 1146822"/>
                      <a:gd name="connsiteX31" fmla="*/ 811020 w 1162836"/>
                      <a:gd name="connsiteY31" fmla="*/ 699543 h 1146822"/>
                      <a:gd name="connsiteX32" fmla="*/ 830894 w 1162836"/>
                      <a:gd name="connsiteY32" fmla="*/ 664901 h 1146822"/>
                      <a:gd name="connsiteX33" fmla="*/ 847010 w 1162836"/>
                      <a:gd name="connsiteY33" fmla="*/ 573582 h 1146822"/>
                      <a:gd name="connsiteX34" fmla="*/ 841614 w 1162836"/>
                      <a:gd name="connsiteY34" fmla="*/ 520056 h 1146822"/>
                      <a:gd name="connsiteX35" fmla="*/ 828685 w 1162836"/>
                      <a:gd name="connsiteY35" fmla="*/ 478404 h 1146822"/>
                      <a:gd name="connsiteX36" fmla="*/ 485298 w 1162836"/>
                      <a:gd name="connsiteY36" fmla="*/ 1855 h 1146822"/>
                      <a:gd name="connsiteX37" fmla="*/ 529808 w 1162836"/>
                      <a:gd name="connsiteY37" fmla="*/ 313194 h 1146822"/>
                      <a:gd name="connsiteX38" fmla="*/ 527892 w 1162836"/>
                      <a:gd name="connsiteY38" fmla="*/ 313387 h 1146822"/>
                      <a:gd name="connsiteX39" fmla="*/ 376475 w 1162836"/>
                      <a:gd name="connsiteY39" fmla="*/ 404641 h 1146822"/>
                      <a:gd name="connsiteX40" fmla="*/ 360874 w 1162836"/>
                      <a:gd name="connsiteY40" fmla="*/ 431834 h 1146822"/>
                      <a:gd name="connsiteX41" fmla="*/ 110497 w 1162836"/>
                      <a:gd name="connsiteY41" fmla="*/ 235885 h 1146822"/>
                      <a:gd name="connsiteX42" fmla="*/ 132768 w 1162836"/>
                      <a:gd name="connsiteY42" fmla="*/ 203747 h 1146822"/>
                      <a:gd name="connsiteX43" fmla="*/ 464242 w 1162836"/>
                      <a:gd name="connsiteY43" fmla="*/ 3977 h 1146822"/>
                      <a:gd name="connsiteX44" fmla="*/ 659138 w 1162836"/>
                      <a:gd name="connsiteY44" fmla="*/ 0 h 1146822"/>
                      <a:gd name="connsiteX45" fmla="*/ 698594 w 1162836"/>
                      <a:gd name="connsiteY45" fmla="*/ 3977 h 1146822"/>
                      <a:gd name="connsiteX46" fmla="*/ 992543 w 1162836"/>
                      <a:gd name="connsiteY46" fmla="*/ 162458 h 1146822"/>
                      <a:gd name="connsiteX47" fmla="*/ 1027082 w 1162836"/>
                      <a:gd name="connsiteY47" fmla="*/ 204320 h 1146822"/>
                      <a:gd name="connsiteX48" fmla="*/ 782170 w 1162836"/>
                      <a:gd name="connsiteY48" fmla="*/ 401476 h 1146822"/>
                      <a:gd name="connsiteX49" fmla="*/ 769220 w 1162836"/>
                      <a:gd name="connsiteY49" fmla="*/ 385781 h 1146822"/>
                      <a:gd name="connsiteX50" fmla="*/ 634944 w 1162836"/>
                      <a:gd name="connsiteY50" fmla="*/ 313387 h 1146822"/>
                      <a:gd name="connsiteX51" fmla="*/ 614628 w 1162836"/>
                      <a:gd name="connsiteY51" fmla="*/ 311339 h 114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62836" h="1146822">
                        <a:moveTo>
                          <a:pt x="767328" y="759001"/>
                        </a:moveTo>
                        <a:lnTo>
                          <a:pt x="1018017" y="955759"/>
                        </a:lnTo>
                        <a:lnTo>
                          <a:pt x="961913" y="1013219"/>
                        </a:lnTo>
                        <a:cubicBezTo>
                          <a:pt x="888070" y="1077184"/>
                          <a:pt x="797947" y="1122856"/>
                          <a:pt x="698594" y="1143187"/>
                        </a:cubicBezTo>
                        <a:lnTo>
                          <a:pt x="662533" y="1146822"/>
                        </a:lnTo>
                        <a:lnTo>
                          <a:pt x="618023" y="835483"/>
                        </a:lnTo>
                        <a:lnTo>
                          <a:pt x="634944" y="833777"/>
                        </a:lnTo>
                        <a:cubicBezTo>
                          <a:pt x="665201" y="827586"/>
                          <a:pt x="693583" y="816250"/>
                          <a:pt x="719137" y="800723"/>
                        </a:cubicBezTo>
                        <a:close/>
                        <a:moveTo>
                          <a:pt x="380854" y="745915"/>
                        </a:moveTo>
                        <a:lnTo>
                          <a:pt x="393617" y="761383"/>
                        </a:lnTo>
                        <a:cubicBezTo>
                          <a:pt x="429664" y="797430"/>
                          <a:pt x="476024" y="823163"/>
                          <a:pt x="527892" y="833777"/>
                        </a:cubicBezTo>
                        <a:lnTo>
                          <a:pt x="540285" y="835026"/>
                        </a:lnTo>
                        <a:lnTo>
                          <a:pt x="495775" y="1146366"/>
                        </a:lnTo>
                        <a:lnTo>
                          <a:pt x="464242" y="1143187"/>
                        </a:lnTo>
                        <a:cubicBezTo>
                          <a:pt x="350696" y="1119952"/>
                          <a:pt x="249206" y="1063618"/>
                          <a:pt x="170294" y="984706"/>
                        </a:cubicBezTo>
                        <a:lnTo>
                          <a:pt x="135594" y="942649"/>
                        </a:lnTo>
                        <a:close/>
                        <a:moveTo>
                          <a:pt x="34272" y="377405"/>
                        </a:moveTo>
                        <a:lnTo>
                          <a:pt x="328259" y="495900"/>
                        </a:lnTo>
                        <a:lnTo>
                          <a:pt x="319975" y="526568"/>
                        </a:lnTo>
                        <a:cubicBezTo>
                          <a:pt x="317249" y="541828"/>
                          <a:pt x="315826" y="557539"/>
                          <a:pt x="315826" y="573582"/>
                        </a:cubicBezTo>
                        <a:cubicBezTo>
                          <a:pt x="315826" y="610253"/>
                          <a:pt x="323258" y="645187"/>
                          <a:pt x="336698" y="676962"/>
                        </a:cubicBezTo>
                        <a:lnTo>
                          <a:pt x="343490" y="689475"/>
                        </a:lnTo>
                        <a:lnTo>
                          <a:pt x="48146" y="804419"/>
                        </a:lnTo>
                        <a:lnTo>
                          <a:pt x="45691" y="799896"/>
                        </a:lnTo>
                        <a:cubicBezTo>
                          <a:pt x="16270" y="730336"/>
                          <a:pt x="0" y="653859"/>
                          <a:pt x="0" y="573582"/>
                        </a:cubicBezTo>
                        <a:cubicBezTo>
                          <a:pt x="0" y="538461"/>
                          <a:pt x="3114" y="504067"/>
                          <a:pt x="9081" y="470662"/>
                        </a:cubicBezTo>
                        <a:close/>
                        <a:moveTo>
                          <a:pt x="1122535" y="364629"/>
                        </a:moveTo>
                        <a:lnTo>
                          <a:pt x="1151024" y="456406"/>
                        </a:lnTo>
                        <a:cubicBezTo>
                          <a:pt x="1158769" y="494255"/>
                          <a:pt x="1162836" y="533444"/>
                          <a:pt x="1162836" y="573582"/>
                        </a:cubicBezTo>
                        <a:cubicBezTo>
                          <a:pt x="1162836" y="643824"/>
                          <a:pt x="1150380" y="711157"/>
                          <a:pt x="1127556" y="773493"/>
                        </a:cubicBezTo>
                        <a:lnTo>
                          <a:pt x="1106682" y="818236"/>
                        </a:lnTo>
                        <a:lnTo>
                          <a:pt x="811020" y="699543"/>
                        </a:lnTo>
                        <a:lnTo>
                          <a:pt x="830894" y="664901"/>
                        </a:lnTo>
                        <a:cubicBezTo>
                          <a:pt x="841320" y="636426"/>
                          <a:pt x="847010" y="605669"/>
                          <a:pt x="847010" y="573582"/>
                        </a:cubicBezTo>
                        <a:cubicBezTo>
                          <a:pt x="847010" y="555247"/>
                          <a:pt x="845152" y="537346"/>
                          <a:pt x="841614" y="520056"/>
                        </a:cubicBezTo>
                        <a:lnTo>
                          <a:pt x="828685" y="478404"/>
                        </a:lnTo>
                        <a:close/>
                        <a:moveTo>
                          <a:pt x="485298" y="1855"/>
                        </a:moveTo>
                        <a:lnTo>
                          <a:pt x="529808" y="313194"/>
                        </a:lnTo>
                        <a:lnTo>
                          <a:pt x="527892" y="313387"/>
                        </a:lnTo>
                        <a:cubicBezTo>
                          <a:pt x="467380" y="325770"/>
                          <a:pt x="414363" y="358732"/>
                          <a:pt x="376475" y="404641"/>
                        </a:cubicBezTo>
                        <a:lnTo>
                          <a:pt x="360874" y="431834"/>
                        </a:lnTo>
                        <a:lnTo>
                          <a:pt x="110497" y="235885"/>
                        </a:lnTo>
                        <a:lnTo>
                          <a:pt x="132768" y="203747"/>
                        </a:lnTo>
                        <a:cubicBezTo>
                          <a:pt x="215711" y="103244"/>
                          <a:pt x="331771" y="31085"/>
                          <a:pt x="464242" y="3977"/>
                        </a:cubicBezTo>
                        <a:close/>
                        <a:moveTo>
                          <a:pt x="659138" y="0"/>
                        </a:moveTo>
                        <a:lnTo>
                          <a:pt x="698594" y="3977"/>
                        </a:lnTo>
                        <a:cubicBezTo>
                          <a:pt x="812141" y="27212"/>
                          <a:pt x="913631" y="83546"/>
                          <a:pt x="992543" y="162458"/>
                        </a:cubicBezTo>
                        <a:lnTo>
                          <a:pt x="1027082" y="204320"/>
                        </a:lnTo>
                        <a:lnTo>
                          <a:pt x="782170" y="401476"/>
                        </a:lnTo>
                        <a:lnTo>
                          <a:pt x="769220" y="385781"/>
                        </a:lnTo>
                        <a:cubicBezTo>
                          <a:pt x="733173" y="349734"/>
                          <a:pt x="686812" y="324001"/>
                          <a:pt x="634944" y="313387"/>
                        </a:cubicBezTo>
                        <a:lnTo>
                          <a:pt x="614628" y="311339"/>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solidFill>
                        <a:prstClr val="black"/>
                      </a:solidFill>
                      <a:latin typeface="Calibri" panose="020F0502020204030204"/>
                    </a:endParaRPr>
                  </a:p>
                </p:txBody>
              </p:sp>
              <p:sp>
                <p:nvSpPr>
                  <p:cNvPr id="101" name="Freihandform: Form 261">
                    <a:extLst>
                      <a:ext uri="{FF2B5EF4-FFF2-40B4-BE49-F238E27FC236}">
                        <a16:creationId xmlns:a16="http://schemas.microsoft.com/office/drawing/2014/main" id="{909B0239-31E6-4DD7-A091-2A15F7D3F163}"/>
                      </a:ext>
                    </a:extLst>
                  </p:cNvPr>
                  <p:cNvSpPr/>
                  <p:nvPr/>
                </p:nvSpPr>
                <p:spPr>
                  <a:xfrm>
                    <a:off x="5472614" y="1897848"/>
                    <a:ext cx="427611" cy="98661"/>
                  </a:xfrm>
                  <a:custGeom>
                    <a:avLst/>
                    <a:gdLst>
                      <a:gd name="connsiteX0" fmla="*/ 767328 w 1162836"/>
                      <a:gd name="connsiteY0" fmla="*/ 759001 h 1146822"/>
                      <a:gd name="connsiteX1" fmla="*/ 1018017 w 1162836"/>
                      <a:gd name="connsiteY1" fmla="*/ 955759 h 1146822"/>
                      <a:gd name="connsiteX2" fmla="*/ 961913 w 1162836"/>
                      <a:gd name="connsiteY2" fmla="*/ 1013219 h 1146822"/>
                      <a:gd name="connsiteX3" fmla="*/ 698594 w 1162836"/>
                      <a:gd name="connsiteY3" fmla="*/ 1143187 h 1146822"/>
                      <a:gd name="connsiteX4" fmla="*/ 662533 w 1162836"/>
                      <a:gd name="connsiteY4" fmla="*/ 1146822 h 1146822"/>
                      <a:gd name="connsiteX5" fmla="*/ 618023 w 1162836"/>
                      <a:gd name="connsiteY5" fmla="*/ 835483 h 1146822"/>
                      <a:gd name="connsiteX6" fmla="*/ 634944 w 1162836"/>
                      <a:gd name="connsiteY6" fmla="*/ 833777 h 1146822"/>
                      <a:gd name="connsiteX7" fmla="*/ 719137 w 1162836"/>
                      <a:gd name="connsiteY7" fmla="*/ 800723 h 1146822"/>
                      <a:gd name="connsiteX8" fmla="*/ 380854 w 1162836"/>
                      <a:gd name="connsiteY8" fmla="*/ 745915 h 1146822"/>
                      <a:gd name="connsiteX9" fmla="*/ 393617 w 1162836"/>
                      <a:gd name="connsiteY9" fmla="*/ 761383 h 1146822"/>
                      <a:gd name="connsiteX10" fmla="*/ 527892 w 1162836"/>
                      <a:gd name="connsiteY10" fmla="*/ 833777 h 1146822"/>
                      <a:gd name="connsiteX11" fmla="*/ 540285 w 1162836"/>
                      <a:gd name="connsiteY11" fmla="*/ 835026 h 1146822"/>
                      <a:gd name="connsiteX12" fmla="*/ 495775 w 1162836"/>
                      <a:gd name="connsiteY12" fmla="*/ 1146366 h 1146822"/>
                      <a:gd name="connsiteX13" fmla="*/ 464242 w 1162836"/>
                      <a:gd name="connsiteY13" fmla="*/ 1143187 h 1146822"/>
                      <a:gd name="connsiteX14" fmla="*/ 170294 w 1162836"/>
                      <a:gd name="connsiteY14" fmla="*/ 984706 h 1146822"/>
                      <a:gd name="connsiteX15" fmla="*/ 135594 w 1162836"/>
                      <a:gd name="connsiteY15" fmla="*/ 942649 h 1146822"/>
                      <a:gd name="connsiteX16" fmla="*/ 34272 w 1162836"/>
                      <a:gd name="connsiteY16" fmla="*/ 377405 h 1146822"/>
                      <a:gd name="connsiteX17" fmla="*/ 328259 w 1162836"/>
                      <a:gd name="connsiteY17" fmla="*/ 495900 h 1146822"/>
                      <a:gd name="connsiteX18" fmla="*/ 319975 w 1162836"/>
                      <a:gd name="connsiteY18" fmla="*/ 526568 h 1146822"/>
                      <a:gd name="connsiteX19" fmla="*/ 315826 w 1162836"/>
                      <a:gd name="connsiteY19" fmla="*/ 573582 h 1146822"/>
                      <a:gd name="connsiteX20" fmla="*/ 336698 w 1162836"/>
                      <a:gd name="connsiteY20" fmla="*/ 676962 h 1146822"/>
                      <a:gd name="connsiteX21" fmla="*/ 343490 w 1162836"/>
                      <a:gd name="connsiteY21" fmla="*/ 689475 h 1146822"/>
                      <a:gd name="connsiteX22" fmla="*/ 48146 w 1162836"/>
                      <a:gd name="connsiteY22" fmla="*/ 804419 h 1146822"/>
                      <a:gd name="connsiteX23" fmla="*/ 45691 w 1162836"/>
                      <a:gd name="connsiteY23" fmla="*/ 799896 h 1146822"/>
                      <a:gd name="connsiteX24" fmla="*/ 0 w 1162836"/>
                      <a:gd name="connsiteY24" fmla="*/ 573582 h 1146822"/>
                      <a:gd name="connsiteX25" fmla="*/ 9081 w 1162836"/>
                      <a:gd name="connsiteY25" fmla="*/ 470662 h 1146822"/>
                      <a:gd name="connsiteX26" fmla="*/ 1122535 w 1162836"/>
                      <a:gd name="connsiteY26" fmla="*/ 364629 h 1146822"/>
                      <a:gd name="connsiteX27" fmla="*/ 1151024 w 1162836"/>
                      <a:gd name="connsiteY27" fmla="*/ 456406 h 1146822"/>
                      <a:gd name="connsiteX28" fmla="*/ 1162836 w 1162836"/>
                      <a:gd name="connsiteY28" fmla="*/ 573582 h 1146822"/>
                      <a:gd name="connsiteX29" fmla="*/ 1127556 w 1162836"/>
                      <a:gd name="connsiteY29" fmla="*/ 773493 h 1146822"/>
                      <a:gd name="connsiteX30" fmla="*/ 1106682 w 1162836"/>
                      <a:gd name="connsiteY30" fmla="*/ 818236 h 1146822"/>
                      <a:gd name="connsiteX31" fmla="*/ 811020 w 1162836"/>
                      <a:gd name="connsiteY31" fmla="*/ 699543 h 1146822"/>
                      <a:gd name="connsiteX32" fmla="*/ 830894 w 1162836"/>
                      <a:gd name="connsiteY32" fmla="*/ 664901 h 1146822"/>
                      <a:gd name="connsiteX33" fmla="*/ 847010 w 1162836"/>
                      <a:gd name="connsiteY33" fmla="*/ 573582 h 1146822"/>
                      <a:gd name="connsiteX34" fmla="*/ 841614 w 1162836"/>
                      <a:gd name="connsiteY34" fmla="*/ 520056 h 1146822"/>
                      <a:gd name="connsiteX35" fmla="*/ 828685 w 1162836"/>
                      <a:gd name="connsiteY35" fmla="*/ 478404 h 1146822"/>
                      <a:gd name="connsiteX36" fmla="*/ 485298 w 1162836"/>
                      <a:gd name="connsiteY36" fmla="*/ 1855 h 1146822"/>
                      <a:gd name="connsiteX37" fmla="*/ 529808 w 1162836"/>
                      <a:gd name="connsiteY37" fmla="*/ 313194 h 1146822"/>
                      <a:gd name="connsiteX38" fmla="*/ 527892 w 1162836"/>
                      <a:gd name="connsiteY38" fmla="*/ 313387 h 1146822"/>
                      <a:gd name="connsiteX39" fmla="*/ 376475 w 1162836"/>
                      <a:gd name="connsiteY39" fmla="*/ 404641 h 1146822"/>
                      <a:gd name="connsiteX40" fmla="*/ 360874 w 1162836"/>
                      <a:gd name="connsiteY40" fmla="*/ 431834 h 1146822"/>
                      <a:gd name="connsiteX41" fmla="*/ 110497 w 1162836"/>
                      <a:gd name="connsiteY41" fmla="*/ 235885 h 1146822"/>
                      <a:gd name="connsiteX42" fmla="*/ 132768 w 1162836"/>
                      <a:gd name="connsiteY42" fmla="*/ 203747 h 1146822"/>
                      <a:gd name="connsiteX43" fmla="*/ 464242 w 1162836"/>
                      <a:gd name="connsiteY43" fmla="*/ 3977 h 1146822"/>
                      <a:gd name="connsiteX44" fmla="*/ 659138 w 1162836"/>
                      <a:gd name="connsiteY44" fmla="*/ 0 h 1146822"/>
                      <a:gd name="connsiteX45" fmla="*/ 698594 w 1162836"/>
                      <a:gd name="connsiteY45" fmla="*/ 3977 h 1146822"/>
                      <a:gd name="connsiteX46" fmla="*/ 992543 w 1162836"/>
                      <a:gd name="connsiteY46" fmla="*/ 162458 h 1146822"/>
                      <a:gd name="connsiteX47" fmla="*/ 1027082 w 1162836"/>
                      <a:gd name="connsiteY47" fmla="*/ 204320 h 1146822"/>
                      <a:gd name="connsiteX48" fmla="*/ 782170 w 1162836"/>
                      <a:gd name="connsiteY48" fmla="*/ 401476 h 1146822"/>
                      <a:gd name="connsiteX49" fmla="*/ 769220 w 1162836"/>
                      <a:gd name="connsiteY49" fmla="*/ 385781 h 1146822"/>
                      <a:gd name="connsiteX50" fmla="*/ 634944 w 1162836"/>
                      <a:gd name="connsiteY50" fmla="*/ 313387 h 1146822"/>
                      <a:gd name="connsiteX51" fmla="*/ 614628 w 1162836"/>
                      <a:gd name="connsiteY51" fmla="*/ 311339 h 114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62836" h="1146822">
                        <a:moveTo>
                          <a:pt x="767328" y="759001"/>
                        </a:moveTo>
                        <a:lnTo>
                          <a:pt x="1018017" y="955759"/>
                        </a:lnTo>
                        <a:lnTo>
                          <a:pt x="961913" y="1013219"/>
                        </a:lnTo>
                        <a:cubicBezTo>
                          <a:pt x="888070" y="1077184"/>
                          <a:pt x="797947" y="1122856"/>
                          <a:pt x="698594" y="1143187"/>
                        </a:cubicBezTo>
                        <a:lnTo>
                          <a:pt x="662533" y="1146822"/>
                        </a:lnTo>
                        <a:lnTo>
                          <a:pt x="618023" y="835483"/>
                        </a:lnTo>
                        <a:lnTo>
                          <a:pt x="634944" y="833777"/>
                        </a:lnTo>
                        <a:cubicBezTo>
                          <a:pt x="665201" y="827586"/>
                          <a:pt x="693583" y="816250"/>
                          <a:pt x="719137" y="800723"/>
                        </a:cubicBezTo>
                        <a:close/>
                        <a:moveTo>
                          <a:pt x="380854" y="745915"/>
                        </a:moveTo>
                        <a:lnTo>
                          <a:pt x="393617" y="761383"/>
                        </a:lnTo>
                        <a:cubicBezTo>
                          <a:pt x="429664" y="797430"/>
                          <a:pt x="476024" y="823163"/>
                          <a:pt x="527892" y="833777"/>
                        </a:cubicBezTo>
                        <a:lnTo>
                          <a:pt x="540285" y="835026"/>
                        </a:lnTo>
                        <a:lnTo>
                          <a:pt x="495775" y="1146366"/>
                        </a:lnTo>
                        <a:lnTo>
                          <a:pt x="464242" y="1143187"/>
                        </a:lnTo>
                        <a:cubicBezTo>
                          <a:pt x="350696" y="1119952"/>
                          <a:pt x="249206" y="1063618"/>
                          <a:pt x="170294" y="984706"/>
                        </a:cubicBezTo>
                        <a:lnTo>
                          <a:pt x="135594" y="942649"/>
                        </a:lnTo>
                        <a:close/>
                        <a:moveTo>
                          <a:pt x="34272" y="377405"/>
                        </a:moveTo>
                        <a:lnTo>
                          <a:pt x="328259" y="495900"/>
                        </a:lnTo>
                        <a:lnTo>
                          <a:pt x="319975" y="526568"/>
                        </a:lnTo>
                        <a:cubicBezTo>
                          <a:pt x="317249" y="541828"/>
                          <a:pt x="315826" y="557539"/>
                          <a:pt x="315826" y="573582"/>
                        </a:cubicBezTo>
                        <a:cubicBezTo>
                          <a:pt x="315826" y="610253"/>
                          <a:pt x="323258" y="645187"/>
                          <a:pt x="336698" y="676962"/>
                        </a:cubicBezTo>
                        <a:lnTo>
                          <a:pt x="343490" y="689475"/>
                        </a:lnTo>
                        <a:lnTo>
                          <a:pt x="48146" y="804419"/>
                        </a:lnTo>
                        <a:lnTo>
                          <a:pt x="45691" y="799896"/>
                        </a:lnTo>
                        <a:cubicBezTo>
                          <a:pt x="16270" y="730336"/>
                          <a:pt x="0" y="653859"/>
                          <a:pt x="0" y="573582"/>
                        </a:cubicBezTo>
                        <a:cubicBezTo>
                          <a:pt x="0" y="538461"/>
                          <a:pt x="3114" y="504067"/>
                          <a:pt x="9081" y="470662"/>
                        </a:cubicBezTo>
                        <a:close/>
                        <a:moveTo>
                          <a:pt x="1122535" y="364629"/>
                        </a:moveTo>
                        <a:lnTo>
                          <a:pt x="1151024" y="456406"/>
                        </a:lnTo>
                        <a:cubicBezTo>
                          <a:pt x="1158769" y="494255"/>
                          <a:pt x="1162836" y="533444"/>
                          <a:pt x="1162836" y="573582"/>
                        </a:cubicBezTo>
                        <a:cubicBezTo>
                          <a:pt x="1162836" y="643824"/>
                          <a:pt x="1150380" y="711157"/>
                          <a:pt x="1127556" y="773493"/>
                        </a:cubicBezTo>
                        <a:lnTo>
                          <a:pt x="1106682" y="818236"/>
                        </a:lnTo>
                        <a:lnTo>
                          <a:pt x="811020" y="699543"/>
                        </a:lnTo>
                        <a:lnTo>
                          <a:pt x="830894" y="664901"/>
                        </a:lnTo>
                        <a:cubicBezTo>
                          <a:pt x="841320" y="636426"/>
                          <a:pt x="847010" y="605669"/>
                          <a:pt x="847010" y="573582"/>
                        </a:cubicBezTo>
                        <a:cubicBezTo>
                          <a:pt x="847010" y="555247"/>
                          <a:pt x="845152" y="537346"/>
                          <a:pt x="841614" y="520056"/>
                        </a:cubicBezTo>
                        <a:lnTo>
                          <a:pt x="828685" y="478404"/>
                        </a:lnTo>
                        <a:close/>
                        <a:moveTo>
                          <a:pt x="485298" y="1855"/>
                        </a:moveTo>
                        <a:lnTo>
                          <a:pt x="529808" y="313194"/>
                        </a:lnTo>
                        <a:lnTo>
                          <a:pt x="527892" y="313387"/>
                        </a:lnTo>
                        <a:cubicBezTo>
                          <a:pt x="467380" y="325770"/>
                          <a:pt x="414363" y="358732"/>
                          <a:pt x="376475" y="404641"/>
                        </a:cubicBezTo>
                        <a:lnTo>
                          <a:pt x="360874" y="431834"/>
                        </a:lnTo>
                        <a:lnTo>
                          <a:pt x="110497" y="235885"/>
                        </a:lnTo>
                        <a:lnTo>
                          <a:pt x="132768" y="203747"/>
                        </a:lnTo>
                        <a:cubicBezTo>
                          <a:pt x="215711" y="103244"/>
                          <a:pt x="331771" y="31085"/>
                          <a:pt x="464242" y="3977"/>
                        </a:cubicBezTo>
                        <a:close/>
                        <a:moveTo>
                          <a:pt x="659138" y="0"/>
                        </a:moveTo>
                        <a:lnTo>
                          <a:pt x="698594" y="3977"/>
                        </a:lnTo>
                        <a:cubicBezTo>
                          <a:pt x="812141" y="27212"/>
                          <a:pt x="913631" y="83546"/>
                          <a:pt x="992543" y="162458"/>
                        </a:cubicBezTo>
                        <a:lnTo>
                          <a:pt x="1027082" y="204320"/>
                        </a:lnTo>
                        <a:lnTo>
                          <a:pt x="782170" y="401476"/>
                        </a:lnTo>
                        <a:lnTo>
                          <a:pt x="769220" y="385781"/>
                        </a:lnTo>
                        <a:cubicBezTo>
                          <a:pt x="733173" y="349734"/>
                          <a:pt x="686812" y="324001"/>
                          <a:pt x="634944" y="313387"/>
                        </a:cubicBezTo>
                        <a:lnTo>
                          <a:pt x="614628" y="311339"/>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solidFill>
                        <a:prstClr val="black"/>
                      </a:solidFill>
                      <a:latin typeface="Calibri" panose="020F0502020204030204"/>
                    </a:endParaRPr>
                  </a:p>
                </p:txBody>
              </p:sp>
              <p:cxnSp>
                <p:nvCxnSpPr>
                  <p:cNvPr id="102" name="Gerader Verbinder 101">
                    <a:extLst>
                      <a:ext uri="{FF2B5EF4-FFF2-40B4-BE49-F238E27FC236}">
                        <a16:creationId xmlns:a16="http://schemas.microsoft.com/office/drawing/2014/main" id="{B5EB0587-886E-4D2B-A1CB-F4B640195FB2}"/>
                      </a:ext>
                    </a:extLst>
                  </p:cNvPr>
                  <p:cNvCxnSpPr>
                    <a:cxnSpLocks/>
                    <a:stCxn id="101" idx="25"/>
                    <a:endCxn id="100" idx="24"/>
                  </p:cNvCxnSpPr>
                  <p:nvPr/>
                </p:nvCxnSpPr>
                <p:spPr>
                  <a:xfrm flipH="1">
                    <a:off x="5472614" y="1938339"/>
                    <a:ext cx="3339" cy="3982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D74BB5FA-5C6C-438F-8BF8-FC04C95DB201}"/>
                      </a:ext>
                    </a:extLst>
                  </p:cNvPr>
                  <p:cNvCxnSpPr/>
                  <p:nvPr/>
                </p:nvCxnSpPr>
                <p:spPr>
                  <a:xfrm flipH="1">
                    <a:off x="5896838" y="1938339"/>
                    <a:ext cx="3339" cy="3982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F13BE349-D25E-46FF-B190-8BA5A129B8BB}"/>
                      </a:ext>
                    </a:extLst>
                  </p:cNvPr>
                  <p:cNvCxnSpPr>
                    <a:cxnSpLocks/>
                  </p:cNvCxnSpPr>
                  <p:nvPr/>
                </p:nvCxnSpPr>
                <p:spPr>
                  <a:xfrm>
                    <a:off x="5618548" y="2021350"/>
                    <a:ext cx="1" cy="3202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0E666413-B380-4796-97BC-A6DAAAD6878F}"/>
                      </a:ext>
                    </a:extLst>
                  </p:cNvPr>
                  <p:cNvCxnSpPr>
                    <a:cxnSpLocks/>
                  </p:cNvCxnSpPr>
                  <p:nvPr/>
                </p:nvCxnSpPr>
                <p:spPr>
                  <a:xfrm>
                    <a:off x="5748708" y="2021350"/>
                    <a:ext cx="1" cy="3202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98" name="Ellipse 97">
                  <a:extLst>
                    <a:ext uri="{FF2B5EF4-FFF2-40B4-BE49-F238E27FC236}">
                      <a16:creationId xmlns:a16="http://schemas.microsoft.com/office/drawing/2014/main" id="{1538FA0E-03D2-4F66-B96B-B9A45BFD2100}"/>
                    </a:ext>
                  </a:extLst>
                </p:cNvPr>
                <p:cNvSpPr/>
                <p:nvPr/>
              </p:nvSpPr>
              <p:spPr>
                <a:xfrm>
                  <a:off x="5925893" y="2287099"/>
                  <a:ext cx="175247" cy="6162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solidFill>
                      <a:prstClr val="black"/>
                    </a:solidFill>
                    <a:latin typeface="Calibri" panose="020F0502020204030204"/>
                  </a:endParaRPr>
                </a:p>
              </p:txBody>
            </p:sp>
            <p:sp>
              <p:nvSpPr>
                <p:cNvPr id="99" name="Ellipse 98">
                  <a:extLst>
                    <a:ext uri="{FF2B5EF4-FFF2-40B4-BE49-F238E27FC236}">
                      <a16:creationId xmlns:a16="http://schemas.microsoft.com/office/drawing/2014/main" id="{A80459C4-9ECA-477C-9E0D-D2EAA0C30469}"/>
                    </a:ext>
                  </a:extLst>
                </p:cNvPr>
                <p:cNvSpPr/>
                <p:nvPr/>
              </p:nvSpPr>
              <p:spPr>
                <a:xfrm flipV="1">
                  <a:off x="5919362" y="1799616"/>
                  <a:ext cx="175247" cy="3475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a:solidFill>
                      <a:prstClr val="black"/>
                    </a:solidFill>
                    <a:latin typeface="Calibri" panose="020F0502020204030204"/>
                  </a:endParaRPr>
                </a:p>
              </p:txBody>
            </p:sp>
          </p:grpSp>
          <p:grpSp>
            <p:nvGrpSpPr>
              <p:cNvPr id="31" name="Gruppieren 30">
                <a:extLst>
                  <a:ext uri="{FF2B5EF4-FFF2-40B4-BE49-F238E27FC236}">
                    <a16:creationId xmlns:a16="http://schemas.microsoft.com/office/drawing/2014/main" id="{273C28B8-293D-4B7C-90BA-5233F744AD1A}"/>
                  </a:ext>
                </a:extLst>
              </p:cNvPr>
              <p:cNvGrpSpPr/>
              <p:nvPr/>
            </p:nvGrpSpPr>
            <p:grpSpPr>
              <a:xfrm>
                <a:off x="5674519" y="2917628"/>
                <a:ext cx="166851" cy="620496"/>
                <a:chOff x="5703094" y="3010534"/>
                <a:chExt cx="166851" cy="506512"/>
              </a:xfrm>
            </p:grpSpPr>
            <p:cxnSp>
              <p:nvCxnSpPr>
                <p:cNvPr id="87" name="Gerade Verbindung mit Pfeil 86">
                  <a:extLst>
                    <a:ext uri="{FF2B5EF4-FFF2-40B4-BE49-F238E27FC236}">
                      <a16:creationId xmlns:a16="http://schemas.microsoft.com/office/drawing/2014/main" id="{B073C817-A70D-4E5B-8D7D-F99DA206E6CC}"/>
                    </a:ext>
                  </a:extLst>
                </p:cNvPr>
                <p:cNvCxnSpPr>
                  <a:cxnSpLocks/>
                </p:cNvCxnSpPr>
                <p:nvPr/>
              </p:nvCxnSpPr>
              <p:spPr>
                <a:xfrm flipV="1">
                  <a:off x="5719763" y="3171320"/>
                  <a:ext cx="0" cy="238989"/>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8ED5DE4D-87E3-4B07-B85F-CA0F60A2151D}"/>
                    </a:ext>
                  </a:extLst>
                </p:cNvPr>
                <p:cNvCxnSpPr>
                  <a:cxnSpLocks/>
                </p:cNvCxnSpPr>
                <p:nvPr/>
              </p:nvCxnSpPr>
              <p:spPr>
                <a:xfrm flipV="1">
                  <a:off x="5744619" y="3309123"/>
                  <a:ext cx="0" cy="207923"/>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713A9F74-AFDC-4640-9283-02D7B1401BA0}"/>
                    </a:ext>
                  </a:extLst>
                </p:cNvPr>
                <p:cNvCxnSpPr>
                  <a:cxnSpLocks/>
                </p:cNvCxnSpPr>
                <p:nvPr/>
              </p:nvCxnSpPr>
              <p:spPr>
                <a:xfrm flipV="1">
                  <a:off x="5761782" y="3255620"/>
                  <a:ext cx="0" cy="173278"/>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A052029A-B352-4ACB-A6C9-D4B18A1FBB62}"/>
                    </a:ext>
                  </a:extLst>
                </p:cNvPr>
                <p:cNvCxnSpPr>
                  <a:cxnSpLocks/>
                </p:cNvCxnSpPr>
                <p:nvPr/>
              </p:nvCxnSpPr>
              <p:spPr>
                <a:xfrm flipV="1">
                  <a:off x="5869945" y="3098624"/>
                  <a:ext cx="0" cy="173278"/>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3993122-2B99-4652-AB1D-44E0F82CEBAD}"/>
                    </a:ext>
                  </a:extLst>
                </p:cNvPr>
                <p:cNvCxnSpPr>
                  <a:cxnSpLocks/>
                </p:cNvCxnSpPr>
                <p:nvPr/>
              </p:nvCxnSpPr>
              <p:spPr>
                <a:xfrm flipV="1">
                  <a:off x="5847170" y="3061954"/>
                  <a:ext cx="0" cy="136100"/>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84207E4A-4AF7-4F12-A6A0-1A9F9247EF13}"/>
                    </a:ext>
                  </a:extLst>
                </p:cNvPr>
                <p:cNvCxnSpPr>
                  <a:cxnSpLocks/>
                </p:cNvCxnSpPr>
                <p:nvPr/>
              </p:nvCxnSpPr>
              <p:spPr>
                <a:xfrm flipV="1">
                  <a:off x="5810295" y="3278044"/>
                  <a:ext cx="0" cy="136100"/>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25486FC0-75AD-4F0D-81A3-68B613D13EF5}"/>
                    </a:ext>
                  </a:extLst>
                </p:cNvPr>
                <p:cNvCxnSpPr>
                  <a:cxnSpLocks/>
                </p:cNvCxnSpPr>
                <p:nvPr/>
              </p:nvCxnSpPr>
              <p:spPr>
                <a:xfrm flipV="1">
                  <a:off x="5828764" y="3307573"/>
                  <a:ext cx="0" cy="159820"/>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C02EE78-AE8C-4A6E-B122-BE6E56269218}"/>
                    </a:ext>
                  </a:extLst>
                </p:cNvPr>
                <p:cNvCxnSpPr>
                  <a:cxnSpLocks/>
                </p:cNvCxnSpPr>
                <p:nvPr/>
              </p:nvCxnSpPr>
              <p:spPr>
                <a:xfrm flipV="1">
                  <a:off x="5826938" y="3010534"/>
                  <a:ext cx="0" cy="187520"/>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87FAD8D7-64BF-4861-89D4-28A57F92F2B5}"/>
                    </a:ext>
                  </a:extLst>
                </p:cNvPr>
                <p:cNvCxnSpPr>
                  <a:cxnSpLocks/>
                </p:cNvCxnSpPr>
                <p:nvPr/>
              </p:nvCxnSpPr>
              <p:spPr>
                <a:xfrm flipV="1">
                  <a:off x="5703094" y="3200127"/>
                  <a:ext cx="0" cy="179117"/>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DA21096-363E-4B90-9E38-E5008706BFC5}"/>
                    </a:ext>
                  </a:extLst>
                </p:cNvPr>
                <p:cNvCxnSpPr>
                  <a:cxnSpLocks/>
                </p:cNvCxnSpPr>
                <p:nvPr/>
              </p:nvCxnSpPr>
              <p:spPr>
                <a:xfrm flipV="1">
                  <a:off x="5841871" y="3288421"/>
                  <a:ext cx="0" cy="98429"/>
                </a:xfrm>
                <a:prstGeom prst="straightConnector1">
                  <a:avLst/>
                </a:prstGeom>
                <a:ln>
                  <a:solidFill>
                    <a:schemeClr val="bg1">
                      <a:lumMod val="65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32" name="Gruppieren 31">
                <a:extLst>
                  <a:ext uri="{FF2B5EF4-FFF2-40B4-BE49-F238E27FC236}">
                    <a16:creationId xmlns:a16="http://schemas.microsoft.com/office/drawing/2014/main" id="{0B1D26C8-3C62-4FF7-8F58-6B77338A11ED}"/>
                  </a:ext>
                </a:extLst>
              </p:cNvPr>
              <p:cNvGrpSpPr/>
              <p:nvPr/>
            </p:nvGrpSpPr>
            <p:grpSpPr>
              <a:xfrm>
                <a:off x="4421165" y="4307414"/>
                <a:ext cx="226389" cy="216604"/>
                <a:chOff x="6767631" y="5215623"/>
                <a:chExt cx="223279" cy="213628"/>
              </a:xfrm>
            </p:grpSpPr>
            <p:sp>
              <p:nvSpPr>
                <p:cNvPr id="85" name="Bogen 84">
                  <a:extLst>
                    <a:ext uri="{FF2B5EF4-FFF2-40B4-BE49-F238E27FC236}">
                      <a16:creationId xmlns:a16="http://schemas.microsoft.com/office/drawing/2014/main" id="{8AC8BCDD-A020-40D6-9358-42EED0FB1B24}"/>
                    </a:ext>
                  </a:extLst>
                </p:cNvPr>
                <p:cNvSpPr/>
                <p:nvPr/>
              </p:nvSpPr>
              <p:spPr>
                <a:xfrm>
                  <a:off x="6767631" y="5215623"/>
                  <a:ext cx="223279" cy="213628"/>
                </a:xfrm>
                <a:prstGeom prst="arc">
                  <a:avLst>
                    <a:gd name="adj1" fmla="val 12255253"/>
                    <a:gd name="adj2" fmla="val 20165247"/>
                  </a:avLst>
                </a:prstGeom>
                <a:ln w="1270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86" name="Ellipse 85">
                  <a:extLst>
                    <a:ext uri="{FF2B5EF4-FFF2-40B4-BE49-F238E27FC236}">
                      <a16:creationId xmlns:a16="http://schemas.microsoft.com/office/drawing/2014/main" id="{5F754EC2-2F6E-47AF-88F0-83BE9E2646D2}"/>
                    </a:ext>
                  </a:extLst>
                </p:cNvPr>
                <p:cNvSpPr/>
                <p:nvPr/>
              </p:nvSpPr>
              <p:spPr>
                <a:xfrm>
                  <a:off x="6839474" y="5222107"/>
                  <a:ext cx="73793" cy="73793"/>
                </a:xfrm>
                <a:prstGeom prst="ellipse">
                  <a:avLst/>
                </a:prstGeom>
                <a:solidFill>
                  <a:srgbClr val="00C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33" name="Gruppieren 32">
                <a:extLst>
                  <a:ext uri="{FF2B5EF4-FFF2-40B4-BE49-F238E27FC236}">
                    <a16:creationId xmlns:a16="http://schemas.microsoft.com/office/drawing/2014/main" id="{B1E16E37-4E73-4843-B74B-0F3CD2416902}"/>
                  </a:ext>
                </a:extLst>
              </p:cNvPr>
              <p:cNvGrpSpPr/>
              <p:nvPr/>
            </p:nvGrpSpPr>
            <p:grpSpPr>
              <a:xfrm>
                <a:off x="6938125" y="4227702"/>
                <a:ext cx="137432" cy="174073"/>
                <a:chOff x="8184406" y="1519494"/>
                <a:chExt cx="328422" cy="415983"/>
              </a:xfrm>
            </p:grpSpPr>
            <p:sp>
              <p:nvSpPr>
                <p:cNvPr id="80" name="Rechteck 79">
                  <a:extLst>
                    <a:ext uri="{FF2B5EF4-FFF2-40B4-BE49-F238E27FC236}">
                      <a16:creationId xmlns:a16="http://schemas.microsoft.com/office/drawing/2014/main" id="{45121EBA-ED81-4929-98B5-2B919854BE49}"/>
                    </a:ext>
                  </a:extLst>
                </p:cNvPr>
                <p:cNvSpPr/>
                <p:nvPr/>
              </p:nvSpPr>
              <p:spPr>
                <a:xfrm>
                  <a:off x="8184406" y="1519494"/>
                  <a:ext cx="328422" cy="4159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81" name="Gerader Verbinder 80">
                  <a:extLst>
                    <a:ext uri="{FF2B5EF4-FFF2-40B4-BE49-F238E27FC236}">
                      <a16:creationId xmlns:a16="http://schemas.microsoft.com/office/drawing/2014/main" id="{B187ED4D-8970-46E2-B205-C572875E3ED5}"/>
                    </a:ext>
                  </a:extLst>
                </p:cNvPr>
                <p:cNvCxnSpPr/>
                <p:nvPr/>
              </p:nvCxnSpPr>
              <p:spPr>
                <a:xfrm>
                  <a:off x="8245556" y="1606954"/>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r Verbinder 81">
                  <a:extLst>
                    <a:ext uri="{FF2B5EF4-FFF2-40B4-BE49-F238E27FC236}">
                      <a16:creationId xmlns:a16="http://schemas.microsoft.com/office/drawing/2014/main" id="{75883CAB-F010-4109-BE9F-302C2DCF9162}"/>
                    </a:ext>
                  </a:extLst>
                </p:cNvPr>
                <p:cNvCxnSpPr/>
                <p:nvPr/>
              </p:nvCxnSpPr>
              <p:spPr>
                <a:xfrm>
                  <a:off x="8245556" y="1679979"/>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C0A1CB1-B9B1-417B-A51F-D67DBBFA0D2F}"/>
                    </a:ext>
                  </a:extLst>
                </p:cNvPr>
                <p:cNvCxnSpPr/>
                <p:nvPr/>
              </p:nvCxnSpPr>
              <p:spPr>
                <a:xfrm>
                  <a:off x="8245556" y="1754585"/>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0CB86FBD-EE93-49C0-ACE8-4CC8C308B929}"/>
                    </a:ext>
                  </a:extLst>
                </p:cNvPr>
                <p:cNvCxnSpPr>
                  <a:cxnSpLocks/>
                </p:cNvCxnSpPr>
                <p:nvPr/>
              </p:nvCxnSpPr>
              <p:spPr>
                <a:xfrm>
                  <a:off x="8245556" y="1834373"/>
                  <a:ext cx="1459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uppieren 33">
                <a:extLst>
                  <a:ext uri="{FF2B5EF4-FFF2-40B4-BE49-F238E27FC236}">
                    <a16:creationId xmlns:a16="http://schemas.microsoft.com/office/drawing/2014/main" id="{91427481-F86F-4088-A7D1-75CB6910ADC7}"/>
                  </a:ext>
                </a:extLst>
              </p:cNvPr>
              <p:cNvGrpSpPr/>
              <p:nvPr/>
            </p:nvGrpSpPr>
            <p:grpSpPr>
              <a:xfrm>
                <a:off x="6938125" y="3200016"/>
                <a:ext cx="137432" cy="174073"/>
                <a:chOff x="8184406" y="1519494"/>
                <a:chExt cx="328422" cy="415983"/>
              </a:xfrm>
            </p:grpSpPr>
            <p:sp>
              <p:nvSpPr>
                <p:cNvPr id="75" name="Rechteck 74">
                  <a:extLst>
                    <a:ext uri="{FF2B5EF4-FFF2-40B4-BE49-F238E27FC236}">
                      <a16:creationId xmlns:a16="http://schemas.microsoft.com/office/drawing/2014/main" id="{D95A934B-967D-40C3-9001-F97766C7B167}"/>
                    </a:ext>
                  </a:extLst>
                </p:cNvPr>
                <p:cNvSpPr/>
                <p:nvPr/>
              </p:nvSpPr>
              <p:spPr>
                <a:xfrm>
                  <a:off x="8184406" y="1519494"/>
                  <a:ext cx="328422" cy="4159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76" name="Gerader Verbinder 75">
                  <a:extLst>
                    <a:ext uri="{FF2B5EF4-FFF2-40B4-BE49-F238E27FC236}">
                      <a16:creationId xmlns:a16="http://schemas.microsoft.com/office/drawing/2014/main" id="{35240A96-7E72-4E77-84B9-154E6080AEA6}"/>
                    </a:ext>
                  </a:extLst>
                </p:cNvPr>
                <p:cNvCxnSpPr/>
                <p:nvPr/>
              </p:nvCxnSpPr>
              <p:spPr>
                <a:xfrm>
                  <a:off x="8245556" y="1606954"/>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BD0AE1A8-0F73-4C5B-8BEE-AA5648F05E3D}"/>
                    </a:ext>
                  </a:extLst>
                </p:cNvPr>
                <p:cNvCxnSpPr/>
                <p:nvPr/>
              </p:nvCxnSpPr>
              <p:spPr>
                <a:xfrm>
                  <a:off x="8245556" y="1679979"/>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1B6182FB-0D80-4A51-8424-8D60D898644B}"/>
                    </a:ext>
                  </a:extLst>
                </p:cNvPr>
                <p:cNvCxnSpPr/>
                <p:nvPr/>
              </p:nvCxnSpPr>
              <p:spPr>
                <a:xfrm>
                  <a:off x="8245556" y="1754585"/>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8FA03891-5405-4031-84FB-B262F896395A}"/>
                    </a:ext>
                  </a:extLst>
                </p:cNvPr>
                <p:cNvCxnSpPr>
                  <a:cxnSpLocks/>
                </p:cNvCxnSpPr>
                <p:nvPr/>
              </p:nvCxnSpPr>
              <p:spPr>
                <a:xfrm>
                  <a:off x="8245556" y="1834373"/>
                  <a:ext cx="1459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uppieren 34">
                <a:extLst>
                  <a:ext uri="{FF2B5EF4-FFF2-40B4-BE49-F238E27FC236}">
                    <a16:creationId xmlns:a16="http://schemas.microsoft.com/office/drawing/2014/main" id="{5E77E424-D67E-451D-9C37-EDFA03A00EC9}"/>
                  </a:ext>
                </a:extLst>
              </p:cNvPr>
              <p:cNvGrpSpPr/>
              <p:nvPr/>
            </p:nvGrpSpPr>
            <p:grpSpPr>
              <a:xfrm>
                <a:off x="6602619" y="2171461"/>
                <a:ext cx="137432" cy="174073"/>
                <a:chOff x="8184406" y="1519494"/>
                <a:chExt cx="328422" cy="415983"/>
              </a:xfrm>
            </p:grpSpPr>
            <p:sp>
              <p:nvSpPr>
                <p:cNvPr id="70" name="Rechteck 69">
                  <a:extLst>
                    <a:ext uri="{FF2B5EF4-FFF2-40B4-BE49-F238E27FC236}">
                      <a16:creationId xmlns:a16="http://schemas.microsoft.com/office/drawing/2014/main" id="{F784EAA9-2F8F-43E6-B27B-8ED5C6C0F956}"/>
                    </a:ext>
                  </a:extLst>
                </p:cNvPr>
                <p:cNvSpPr/>
                <p:nvPr/>
              </p:nvSpPr>
              <p:spPr>
                <a:xfrm>
                  <a:off x="8184406" y="1519494"/>
                  <a:ext cx="328422" cy="41598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71" name="Gerader Verbinder 70">
                  <a:extLst>
                    <a:ext uri="{FF2B5EF4-FFF2-40B4-BE49-F238E27FC236}">
                      <a16:creationId xmlns:a16="http://schemas.microsoft.com/office/drawing/2014/main" id="{65BED478-22EA-4BB3-8375-4C2B41A0C784}"/>
                    </a:ext>
                  </a:extLst>
                </p:cNvPr>
                <p:cNvCxnSpPr/>
                <p:nvPr/>
              </p:nvCxnSpPr>
              <p:spPr>
                <a:xfrm>
                  <a:off x="8245556" y="1606954"/>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FE428594-7D92-4A23-ABB7-F03469DCAD59}"/>
                    </a:ext>
                  </a:extLst>
                </p:cNvPr>
                <p:cNvCxnSpPr/>
                <p:nvPr/>
              </p:nvCxnSpPr>
              <p:spPr>
                <a:xfrm>
                  <a:off x="8245556" y="1679979"/>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5E22A347-0243-4946-B870-536ACAEE4876}"/>
                    </a:ext>
                  </a:extLst>
                </p:cNvPr>
                <p:cNvCxnSpPr/>
                <p:nvPr/>
              </p:nvCxnSpPr>
              <p:spPr>
                <a:xfrm>
                  <a:off x="8245556" y="1754585"/>
                  <a:ext cx="2061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42B4F1B8-856C-49E3-9ACE-069FBB37F3D7}"/>
                    </a:ext>
                  </a:extLst>
                </p:cNvPr>
                <p:cNvCxnSpPr>
                  <a:cxnSpLocks/>
                </p:cNvCxnSpPr>
                <p:nvPr/>
              </p:nvCxnSpPr>
              <p:spPr>
                <a:xfrm>
                  <a:off x="8245556" y="1834373"/>
                  <a:ext cx="145969"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uppieren 35">
                <a:extLst>
                  <a:ext uri="{FF2B5EF4-FFF2-40B4-BE49-F238E27FC236}">
                    <a16:creationId xmlns:a16="http://schemas.microsoft.com/office/drawing/2014/main" id="{EAB22A07-E95F-45E7-80E4-BE9D6A553894}"/>
                  </a:ext>
                </a:extLst>
              </p:cNvPr>
              <p:cNvGrpSpPr/>
              <p:nvPr/>
            </p:nvGrpSpPr>
            <p:grpSpPr>
              <a:xfrm>
                <a:off x="6126512" y="5221912"/>
                <a:ext cx="334109" cy="336245"/>
                <a:chOff x="6126512" y="5151274"/>
                <a:chExt cx="334109" cy="336245"/>
              </a:xfrm>
            </p:grpSpPr>
            <p:sp>
              <p:nvSpPr>
                <p:cNvPr id="64" name="Freihandform: Form 76">
                  <a:extLst>
                    <a:ext uri="{FF2B5EF4-FFF2-40B4-BE49-F238E27FC236}">
                      <a16:creationId xmlns:a16="http://schemas.microsoft.com/office/drawing/2014/main" id="{40428A09-52F2-44DF-8B4F-7C8492C99B0A}"/>
                    </a:ext>
                  </a:extLst>
                </p:cNvPr>
                <p:cNvSpPr/>
                <p:nvPr/>
              </p:nvSpPr>
              <p:spPr>
                <a:xfrm>
                  <a:off x="6126512" y="5172759"/>
                  <a:ext cx="202346" cy="314760"/>
                </a:xfrm>
                <a:custGeom>
                  <a:avLst/>
                  <a:gdLst>
                    <a:gd name="connsiteX0" fmla="*/ 0 w 171450"/>
                    <a:gd name="connsiteY0" fmla="*/ 14287 h 266700"/>
                    <a:gd name="connsiteX1" fmla="*/ 57150 w 171450"/>
                    <a:gd name="connsiteY1" fmla="*/ 266700 h 266700"/>
                    <a:gd name="connsiteX2" fmla="*/ 171450 w 171450"/>
                    <a:gd name="connsiteY2" fmla="*/ 176212 h 266700"/>
                    <a:gd name="connsiteX3" fmla="*/ 133350 w 171450"/>
                    <a:gd name="connsiteY3" fmla="*/ 0 h 266700"/>
                    <a:gd name="connsiteX4" fmla="*/ 0 w 171450"/>
                    <a:gd name="connsiteY4" fmla="*/ 14287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66700">
                      <a:moveTo>
                        <a:pt x="0" y="14287"/>
                      </a:moveTo>
                      <a:lnTo>
                        <a:pt x="57150" y="266700"/>
                      </a:lnTo>
                      <a:lnTo>
                        <a:pt x="171450" y="176212"/>
                      </a:lnTo>
                      <a:lnTo>
                        <a:pt x="133350" y="0"/>
                      </a:lnTo>
                      <a:lnTo>
                        <a:pt x="0" y="14287"/>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5" name="Freihandform: Form 644">
                  <a:extLst>
                    <a:ext uri="{FF2B5EF4-FFF2-40B4-BE49-F238E27FC236}">
                      <a16:creationId xmlns:a16="http://schemas.microsoft.com/office/drawing/2014/main" id="{B83883E6-4ADE-4EAA-A585-7032518267F0}"/>
                    </a:ext>
                  </a:extLst>
                </p:cNvPr>
                <p:cNvSpPr/>
                <p:nvPr/>
              </p:nvSpPr>
              <p:spPr>
                <a:xfrm>
                  <a:off x="6328858" y="5151274"/>
                  <a:ext cx="131763" cy="204964"/>
                </a:xfrm>
                <a:custGeom>
                  <a:avLst/>
                  <a:gdLst>
                    <a:gd name="connsiteX0" fmla="*/ 0 w 171450"/>
                    <a:gd name="connsiteY0" fmla="*/ 14287 h 266700"/>
                    <a:gd name="connsiteX1" fmla="*/ 57150 w 171450"/>
                    <a:gd name="connsiteY1" fmla="*/ 266700 h 266700"/>
                    <a:gd name="connsiteX2" fmla="*/ 171450 w 171450"/>
                    <a:gd name="connsiteY2" fmla="*/ 176212 h 266700"/>
                    <a:gd name="connsiteX3" fmla="*/ 133350 w 171450"/>
                    <a:gd name="connsiteY3" fmla="*/ 0 h 266700"/>
                    <a:gd name="connsiteX4" fmla="*/ 0 w 171450"/>
                    <a:gd name="connsiteY4" fmla="*/ 14287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66700">
                      <a:moveTo>
                        <a:pt x="0" y="14287"/>
                      </a:moveTo>
                      <a:lnTo>
                        <a:pt x="57150" y="266700"/>
                      </a:lnTo>
                      <a:lnTo>
                        <a:pt x="171450" y="176212"/>
                      </a:lnTo>
                      <a:lnTo>
                        <a:pt x="133350" y="0"/>
                      </a:lnTo>
                      <a:lnTo>
                        <a:pt x="0" y="14287"/>
                      </a:lnTo>
                      <a:close/>
                    </a:path>
                  </a:pathLst>
                </a:cu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cxnSp>
              <p:nvCxnSpPr>
                <p:cNvPr id="66" name="Gerader Verbinder 65">
                  <a:extLst>
                    <a:ext uri="{FF2B5EF4-FFF2-40B4-BE49-F238E27FC236}">
                      <a16:creationId xmlns:a16="http://schemas.microsoft.com/office/drawing/2014/main" id="{3A676210-6D6A-48EF-990C-5A59C60D755A}"/>
                    </a:ext>
                  </a:extLst>
                </p:cNvPr>
                <p:cNvCxnSpPr>
                  <a:cxnSpLocks/>
                </p:cNvCxnSpPr>
                <p:nvPr/>
              </p:nvCxnSpPr>
              <p:spPr>
                <a:xfrm flipV="1">
                  <a:off x="6352251" y="5181600"/>
                  <a:ext cx="62837" cy="1164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35D88E57-F7E2-48ED-8CA2-117C903167FB}"/>
                    </a:ext>
                  </a:extLst>
                </p:cNvPr>
                <p:cNvCxnSpPr>
                  <a:cxnSpLocks/>
                </p:cNvCxnSpPr>
                <p:nvPr/>
              </p:nvCxnSpPr>
              <p:spPr>
                <a:xfrm flipV="1">
                  <a:off x="6362724" y="5212556"/>
                  <a:ext cx="57126" cy="1792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513CD557-6565-43E9-B108-064CAD1EE124}"/>
                    </a:ext>
                  </a:extLst>
                </p:cNvPr>
                <p:cNvCxnSpPr>
                  <a:cxnSpLocks/>
                </p:cNvCxnSpPr>
                <p:nvPr/>
              </p:nvCxnSpPr>
              <p:spPr>
                <a:xfrm flipV="1">
                  <a:off x="6369805" y="5241131"/>
                  <a:ext cx="52426" cy="2294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84462AD3-7D26-4522-9EAC-FD5390C0407A}"/>
                    </a:ext>
                  </a:extLst>
                </p:cNvPr>
                <p:cNvCxnSpPr>
                  <a:cxnSpLocks/>
                </p:cNvCxnSpPr>
                <p:nvPr/>
              </p:nvCxnSpPr>
              <p:spPr>
                <a:xfrm flipV="1">
                  <a:off x="6380894" y="5279231"/>
                  <a:ext cx="36575" cy="217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uppieren 36">
                <a:extLst>
                  <a:ext uri="{FF2B5EF4-FFF2-40B4-BE49-F238E27FC236}">
                    <a16:creationId xmlns:a16="http://schemas.microsoft.com/office/drawing/2014/main" id="{0C45739E-360D-49E7-AA70-9460E1F370FD}"/>
                  </a:ext>
                </a:extLst>
              </p:cNvPr>
              <p:cNvGrpSpPr/>
              <p:nvPr/>
            </p:nvGrpSpPr>
            <p:grpSpPr>
              <a:xfrm>
                <a:off x="4421165" y="3241317"/>
                <a:ext cx="226389" cy="216604"/>
                <a:chOff x="6767631" y="5215623"/>
                <a:chExt cx="223279" cy="213628"/>
              </a:xfrm>
            </p:grpSpPr>
            <p:sp>
              <p:nvSpPr>
                <p:cNvPr id="62" name="Bogen 61">
                  <a:extLst>
                    <a:ext uri="{FF2B5EF4-FFF2-40B4-BE49-F238E27FC236}">
                      <a16:creationId xmlns:a16="http://schemas.microsoft.com/office/drawing/2014/main" id="{4EE5BBF6-1BCB-4AAC-B4CA-6054E7732E51}"/>
                    </a:ext>
                  </a:extLst>
                </p:cNvPr>
                <p:cNvSpPr/>
                <p:nvPr/>
              </p:nvSpPr>
              <p:spPr>
                <a:xfrm>
                  <a:off x="6767631" y="5215623"/>
                  <a:ext cx="223279" cy="213628"/>
                </a:xfrm>
                <a:prstGeom prst="arc">
                  <a:avLst>
                    <a:gd name="adj1" fmla="val 12255253"/>
                    <a:gd name="adj2" fmla="val 20165247"/>
                  </a:avLst>
                </a:prstGeom>
                <a:ln w="1270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63" name="Ellipse 62">
                  <a:extLst>
                    <a:ext uri="{FF2B5EF4-FFF2-40B4-BE49-F238E27FC236}">
                      <a16:creationId xmlns:a16="http://schemas.microsoft.com/office/drawing/2014/main" id="{99851074-B0CF-4B55-AE73-1749785F8870}"/>
                    </a:ext>
                  </a:extLst>
                </p:cNvPr>
                <p:cNvSpPr/>
                <p:nvPr/>
              </p:nvSpPr>
              <p:spPr>
                <a:xfrm>
                  <a:off x="6839474" y="5222107"/>
                  <a:ext cx="73793" cy="73793"/>
                </a:xfrm>
                <a:prstGeom prst="ellipse">
                  <a:avLst/>
                </a:prstGeom>
                <a:solidFill>
                  <a:srgbClr val="00C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38" name="Gruppieren 37">
                <a:extLst>
                  <a:ext uri="{FF2B5EF4-FFF2-40B4-BE49-F238E27FC236}">
                    <a16:creationId xmlns:a16="http://schemas.microsoft.com/office/drawing/2014/main" id="{110EE37A-8717-4EEF-B6C7-024BDEE1EBC9}"/>
                  </a:ext>
                </a:extLst>
              </p:cNvPr>
              <p:cNvGrpSpPr/>
              <p:nvPr/>
            </p:nvGrpSpPr>
            <p:grpSpPr>
              <a:xfrm>
                <a:off x="4421165" y="2176776"/>
                <a:ext cx="226389" cy="216604"/>
                <a:chOff x="6767631" y="5215623"/>
                <a:chExt cx="223279" cy="213628"/>
              </a:xfrm>
            </p:grpSpPr>
            <p:sp>
              <p:nvSpPr>
                <p:cNvPr id="60" name="Bogen 59">
                  <a:extLst>
                    <a:ext uri="{FF2B5EF4-FFF2-40B4-BE49-F238E27FC236}">
                      <a16:creationId xmlns:a16="http://schemas.microsoft.com/office/drawing/2014/main" id="{993123F7-123E-4F9B-966D-32807C508181}"/>
                    </a:ext>
                  </a:extLst>
                </p:cNvPr>
                <p:cNvSpPr/>
                <p:nvPr/>
              </p:nvSpPr>
              <p:spPr>
                <a:xfrm>
                  <a:off x="6767631" y="5215623"/>
                  <a:ext cx="223279" cy="213628"/>
                </a:xfrm>
                <a:prstGeom prst="arc">
                  <a:avLst>
                    <a:gd name="adj1" fmla="val 12255253"/>
                    <a:gd name="adj2" fmla="val 20165247"/>
                  </a:avLst>
                </a:prstGeom>
                <a:ln w="1270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61" name="Ellipse 60">
                  <a:extLst>
                    <a:ext uri="{FF2B5EF4-FFF2-40B4-BE49-F238E27FC236}">
                      <a16:creationId xmlns:a16="http://schemas.microsoft.com/office/drawing/2014/main" id="{A3723698-2E2E-4230-990F-FD0F41E8626E}"/>
                    </a:ext>
                  </a:extLst>
                </p:cNvPr>
                <p:cNvSpPr/>
                <p:nvPr/>
              </p:nvSpPr>
              <p:spPr>
                <a:xfrm>
                  <a:off x="6839474" y="5222107"/>
                  <a:ext cx="73793" cy="73793"/>
                </a:xfrm>
                <a:prstGeom prst="ellipse">
                  <a:avLst/>
                </a:prstGeom>
                <a:solidFill>
                  <a:srgbClr val="00C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39" name="Gruppieren 38">
                <a:extLst>
                  <a:ext uri="{FF2B5EF4-FFF2-40B4-BE49-F238E27FC236}">
                    <a16:creationId xmlns:a16="http://schemas.microsoft.com/office/drawing/2014/main" id="{B61BB2B1-2AA5-40B3-938F-3A8A16ED861D}"/>
                  </a:ext>
                </a:extLst>
              </p:cNvPr>
              <p:cNvGrpSpPr/>
              <p:nvPr/>
            </p:nvGrpSpPr>
            <p:grpSpPr>
              <a:xfrm>
                <a:off x="4421165" y="5373511"/>
                <a:ext cx="226389" cy="216604"/>
                <a:chOff x="6767631" y="5215623"/>
                <a:chExt cx="223279" cy="213628"/>
              </a:xfrm>
            </p:grpSpPr>
            <p:sp>
              <p:nvSpPr>
                <p:cNvPr id="58" name="Bogen 57">
                  <a:extLst>
                    <a:ext uri="{FF2B5EF4-FFF2-40B4-BE49-F238E27FC236}">
                      <a16:creationId xmlns:a16="http://schemas.microsoft.com/office/drawing/2014/main" id="{5BC75E66-5B4A-44FD-8C6A-6989566E604C}"/>
                    </a:ext>
                  </a:extLst>
                </p:cNvPr>
                <p:cNvSpPr/>
                <p:nvPr/>
              </p:nvSpPr>
              <p:spPr>
                <a:xfrm>
                  <a:off x="6767631" y="5215623"/>
                  <a:ext cx="223279" cy="213628"/>
                </a:xfrm>
                <a:prstGeom prst="arc">
                  <a:avLst>
                    <a:gd name="adj1" fmla="val 12255253"/>
                    <a:gd name="adj2" fmla="val 20165247"/>
                  </a:avLst>
                </a:prstGeom>
                <a:ln w="12700">
                  <a:solidFill>
                    <a:srgbClr val="00C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sp>
              <p:nvSpPr>
                <p:cNvPr id="59" name="Ellipse 58">
                  <a:extLst>
                    <a:ext uri="{FF2B5EF4-FFF2-40B4-BE49-F238E27FC236}">
                      <a16:creationId xmlns:a16="http://schemas.microsoft.com/office/drawing/2014/main" id="{3AB51753-AB06-4845-9E29-5EB87CA96953}"/>
                    </a:ext>
                  </a:extLst>
                </p:cNvPr>
                <p:cNvSpPr/>
                <p:nvPr/>
              </p:nvSpPr>
              <p:spPr>
                <a:xfrm>
                  <a:off x="6839474" y="5222107"/>
                  <a:ext cx="73793" cy="73793"/>
                </a:xfrm>
                <a:prstGeom prst="ellipse">
                  <a:avLst/>
                </a:prstGeom>
                <a:solidFill>
                  <a:srgbClr val="00CC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cxnSp>
            <p:nvCxnSpPr>
              <p:cNvPr id="40" name="Gerade Verbindung mit Pfeil 39">
                <a:extLst>
                  <a:ext uri="{FF2B5EF4-FFF2-40B4-BE49-F238E27FC236}">
                    <a16:creationId xmlns:a16="http://schemas.microsoft.com/office/drawing/2014/main" id="{3046FA9D-9D6B-446D-8EC1-C28A34E318C8}"/>
                  </a:ext>
                </a:extLst>
              </p:cNvPr>
              <p:cNvCxnSpPr>
                <a:cxnSpLocks/>
              </p:cNvCxnSpPr>
              <p:nvPr/>
            </p:nvCxnSpPr>
            <p:spPr>
              <a:xfrm>
                <a:off x="4704506" y="4336158"/>
                <a:ext cx="220443" cy="0"/>
              </a:xfrm>
              <a:prstGeom prst="straightConnector1">
                <a:avLst/>
              </a:prstGeom>
              <a:ln w="15875">
                <a:solidFill>
                  <a:srgbClr val="00CC0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B2BD2223-FF10-497F-8F86-1B302760FD0B}"/>
                  </a:ext>
                </a:extLst>
              </p:cNvPr>
              <p:cNvCxnSpPr>
                <a:cxnSpLocks/>
              </p:cNvCxnSpPr>
              <p:nvPr/>
            </p:nvCxnSpPr>
            <p:spPr>
              <a:xfrm>
                <a:off x="4704506" y="5409247"/>
                <a:ext cx="321042" cy="0"/>
              </a:xfrm>
              <a:prstGeom prst="straightConnector1">
                <a:avLst/>
              </a:prstGeom>
              <a:ln w="15875">
                <a:solidFill>
                  <a:srgbClr val="00CC00"/>
                </a:solidFill>
                <a:prstDash val="sys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CA7A065F-AAFC-4BA0-8348-BAC221568D0D}"/>
                  </a:ext>
                </a:extLst>
              </p:cNvPr>
              <p:cNvCxnSpPr>
                <a:cxnSpLocks/>
              </p:cNvCxnSpPr>
              <p:nvPr/>
            </p:nvCxnSpPr>
            <p:spPr>
              <a:xfrm>
                <a:off x="4703025" y="3281512"/>
                <a:ext cx="220443" cy="0"/>
              </a:xfrm>
              <a:prstGeom prst="straightConnector1">
                <a:avLst/>
              </a:prstGeom>
              <a:ln w="15875">
                <a:solidFill>
                  <a:srgbClr val="00CC0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C77FEA27-74B5-452F-9823-5120CD615420}"/>
                  </a:ext>
                </a:extLst>
              </p:cNvPr>
              <p:cNvCxnSpPr>
                <a:cxnSpLocks/>
              </p:cNvCxnSpPr>
              <p:nvPr/>
            </p:nvCxnSpPr>
            <p:spPr>
              <a:xfrm>
                <a:off x="4739184" y="2238618"/>
                <a:ext cx="393962" cy="0"/>
              </a:xfrm>
              <a:prstGeom prst="straightConnector1">
                <a:avLst/>
              </a:prstGeom>
              <a:ln w="15875">
                <a:solidFill>
                  <a:srgbClr val="00CC00"/>
                </a:solidFill>
                <a:prstDash val="solid"/>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4" name="Gruppieren 43">
                <a:extLst>
                  <a:ext uri="{FF2B5EF4-FFF2-40B4-BE49-F238E27FC236}">
                    <a16:creationId xmlns:a16="http://schemas.microsoft.com/office/drawing/2014/main" id="{07A9C819-5279-4A5B-A8B7-74DCFD4E24A4}"/>
                  </a:ext>
                </a:extLst>
              </p:cNvPr>
              <p:cNvGrpSpPr/>
              <p:nvPr/>
            </p:nvGrpSpPr>
            <p:grpSpPr>
              <a:xfrm>
                <a:off x="4923468" y="3198455"/>
                <a:ext cx="204160" cy="149311"/>
                <a:chOff x="4943474" y="3128615"/>
                <a:chExt cx="300029" cy="219424"/>
              </a:xfrm>
            </p:grpSpPr>
            <p:sp>
              <p:nvSpPr>
                <p:cNvPr id="56" name="Freihandform: Form 672">
                  <a:extLst>
                    <a:ext uri="{FF2B5EF4-FFF2-40B4-BE49-F238E27FC236}">
                      <a16:creationId xmlns:a16="http://schemas.microsoft.com/office/drawing/2014/main" id="{88ACA48B-9134-49D4-B3D4-DC4090B57B30}"/>
                    </a:ext>
                  </a:extLst>
                </p:cNvPr>
                <p:cNvSpPr/>
                <p:nvPr/>
              </p:nvSpPr>
              <p:spPr>
                <a:xfrm>
                  <a:off x="4943474" y="3128615"/>
                  <a:ext cx="300029" cy="219424"/>
                </a:xfrm>
                <a:custGeom>
                  <a:avLst/>
                  <a:gdLst>
                    <a:gd name="connsiteX0" fmla="*/ 123825 w 319088"/>
                    <a:gd name="connsiteY0" fmla="*/ 152400 h 233363"/>
                    <a:gd name="connsiteX1" fmla="*/ 0 w 319088"/>
                    <a:gd name="connsiteY1" fmla="*/ 171450 h 233363"/>
                    <a:gd name="connsiteX2" fmla="*/ 180975 w 319088"/>
                    <a:gd name="connsiteY2" fmla="*/ 233363 h 233363"/>
                    <a:gd name="connsiteX3" fmla="*/ 276225 w 319088"/>
                    <a:gd name="connsiteY3" fmla="*/ 190500 h 233363"/>
                    <a:gd name="connsiteX4" fmla="*/ 319088 w 319088"/>
                    <a:gd name="connsiteY4" fmla="*/ 28575 h 233363"/>
                    <a:gd name="connsiteX5" fmla="*/ 138113 w 319088"/>
                    <a:gd name="connsiteY5" fmla="*/ 0 h 233363"/>
                    <a:gd name="connsiteX6" fmla="*/ 123825 w 319088"/>
                    <a:gd name="connsiteY6" fmla="*/ 152400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8" h="233363">
                      <a:moveTo>
                        <a:pt x="123825" y="152400"/>
                      </a:moveTo>
                      <a:lnTo>
                        <a:pt x="0" y="171450"/>
                      </a:lnTo>
                      <a:lnTo>
                        <a:pt x="180975" y="233363"/>
                      </a:lnTo>
                      <a:lnTo>
                        <a:pt x="276225" y="190500"/>
                      </a:lnTo>
                      <a:lnTo>
                        <a:pt x="319088" y="28575"/>
                      </a:lnTo>
                      <a:lnTo>
                        <a:pt x="138113" y="0"/>
                      </a:lnTo>
                      <a:lnTo>
                        <a:pt x="123825" y="15240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7" name="Freihandform: Form 673">
                  <a:extLst>
                    <a:ext uri="{FF2B5EF4-FFF2-40B4-BE49-F238E27FC236}">
                      <a16:creationId xmlns:a16="http://schemas.microsoft.com/office/drawing/2014/main" id="{8F69CA76-D94F-48D0-96E6-2B26CE22DFBC}"/>
                    </a:ext>
                  </a:extLst>
                </p:cNvPr>
                <p:cNvSpPr/>
                <p:nvPr/>
              </p:nvSpPr>
              <p:spPr>
                <a:xfrm>
                  <a:off x="5088731" y="3157538"/>
                  <a:ext cx="111919" cy="128587"/>
                </a:xfrm>
                <a:custGeom>
                  <a:avLst/>
                  <a:gdLst>
                    <a:gd name="connsiteX0" fmla="*/ 9525 w 111919"/>
                    <a:gd name="connsiteY0" fmla="*/ 0 h 128587"/>
                    <a:gd name="connsiteX1" fmla="*/ 0 w 111919"/>
                    <a:gd name="connsiteY1" fmla="*/ 104775 h 128587"/>
                    <a:gd name="connsiteX2" fmla="*/ 90488 w 111919"/>
                    <a:gd name="connsiteY2" fmla="*/ 128587 h 128587"/>
                    <a:gd name="connsiteX3" fmla="*/ 111919 w 111919"/>
                    <a:gd name="connsiteY3" fmla="*/ 21431 h 128587"/>
                    <a:gd name="connsiteX4" fmla="*/ 9525 w 111919"/>
                    <a:gd name="connsiteY4" fmla="*/ 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9" h="128587">
                      <a:moveTo>
                        <a:pt x="9525" y="0"/>
                      </a:moveTo>
                      <a:lnTo>
                        <a:pt x="0" y="104775"/>
                      </a:lnTo>
                      <a:lnTo>
                        <a:pt x="90488" y="128587"/>
                      </a:lnTo>
                      <a:lnTo>
                        <a:pt x="111919" y="21431"/>
                      </a:lnTo>
                      <a:lnTo>
                        <a:pt x="9525"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45" name="Gruppieren 44">
                <a:extLst>
                  <a:ext uri="{FF2B5EF4-FFF2-40B4-BE49-F238E27FC236}">
                    <a16:creationId xmlns:a16="http://schemas.microsoft.com/office/drawing/2014/main" id="{FFFA9E49-BDBD-430B-A233-BBC5173626D4}"/>
                  </a:ext>
                </a:extLst>
              </p:cNvPr>
              <p:cNvGrpSpPr/>
              <p:nvPr/>
            </p:nvGrpSpPr>
            <p:grpSpPr>
              <a:xfrm>
                <a:off x="5326350" y="2183515"/>
                <a:ext cx="204160" cy="149311"/>
                <a:chOff x="4943474" y="3128615"/>
                <a:chExt cx="300029" cy="219424"/>
              </a:xfrm>
            </p:grpSpPr>
            <p:sp>
              <p:nvSpPr>
                <p:cNvPr id="54" name="Freihandform: Form 676">
                  <a:extLst>
                    <a:ext uri="{FF2B5EF4-FFF2-40B4-BE49-F238E27FC236}">
                      <a16:creationId xmlns:a16="http://schemas.microsoft.com/office/drawing/2014/main" id="{B332EF11-3B8F-4C4B-A1E9-26BB39994377}"/>
                    </a:ext>
                  </a:extLst>
                </p:cNvPr>
                <p:cNvSpPr/>
                <p:nvPr/>
              </p:nvSpPr>
              <p:spPr>
                <a:xfrm>
                  <a:off x="4943474" y="3128615"/>
                  <a:ext cx="300029" cy="219424"/>
                </a:xfrm>
                <a:custGeom>
                  <a:avLst/>
                  <a:gdLst>
                    <a:gd name="connsiteX0" fmla="*/ 123825 w 319088"/>
                    <a:gd name="connsiteY0" fmla="*/ 152400 h 233363"/>
                    <a:gd name="connsiteX1" fmla="*/ 0 w 319088"/>
                    <a:gd name="connsiteY1" fmla="*/ 171450 h 233363"/>
                    <a:gd name="connsiteX2" fmla="*/ 180975 w 319088"/>
                    <a:gd name="connsiteY2" fmla="*/ 233363 h 233363"/>
                    <a:gd name="connsiteX3" fmla="*/ 276225 w 319088"/>
                    <a:gd name="connsiteY3" fmla="*/ 190500 h 233363"/>
                    <a:gd name="connsiteX4" fmla="*/ 319088 w 319088"/>
                    <a:gd name="connsiteY4" fmla="*/ 28575 h 233363"/>
                    <a:gd name="connsiteX5" fmla="*/ 138113 w 319088"/>
                    <a:gd name="connsiteY5" fmla="*/ 0 h 233363"/>
                    <a:gd name="connsiteX6" fmla="*/ 123825 w 319088"/>
                    <a:gd name="connsiteY6" fmla="*/ 152400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8" h="233363">
                      <a:moveTo>
                        <a:pt x="123825" y="152400"/>
                      </a:moveTo>
                      <a:lnTo>
                        <a:pt x="0" y="171450"/>
                      </a:lnTo>
                      <a:lnTo>
                        <a:pt x="180975" y="233363"/>
                      </a:lnTo>
                      <a:lnTo>
                        <a:pt x="276225" y="190500"/>
                      </a:lnTo>
                      <a:lnTo>
                        <a:pt x="319088" y="28575"/>
                      </a:lnTo>
                      <a:lnTo>
                        <a:pt x="138113" y="0"/>
                      </a:lnTo>
                      <a:lnTo>
                        <a:pt x="123825" y="15240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5" name="Freihandform: Form 677">
                  <a:extLst>
                    <a:ext uri="{FF2B5EF4-FFF2-40B4-BE49-F238E27FC236}">
                      <a16:creationId xmlns:a16="http://schemas.microsoft.com/office/drawing/2014/main" id="{234F53F1-B12F-41DA-919F-CF64CCE6C70B}"/>
                    </a:ext>
                  </a:extLst>
                </p:cNvPr>
                <p:cNvSpPr/>
                <p:nvPr/>
              </p:nvSpPr>
              <p:spPr>
                <a:xfrm>
                  <a:off x="5088731" y="3157538"/>
                  <a:ext cx="111919" cy="128587"/>
                </a:xfrm>
                <a:custGeom>
                  <a:avLst/>
                  <a:gdLst>
                    <a:gd name="connsiteX0" fmla="*/ 9525 w 111919"/>
                    <a:gd name="connsiteY0" fmla="*/ 0 h 128587"/>
                    <a:gd name="connsiteX1" fmla="*/ 0 w 111919"/>
                    <a:gd name="connsiteY1" fmla="*/ 104775 h 128587"/>
                    <a:gd name="connsiteX2" fmla="*/ 90488 w 111919"/>
                    <a:gd name="connsiteY2" fmla="*/ 128587 h 128587"/>
                    <a:gd name="connsiteX3" fmla="*/ 111919 w 111919"/>
                    <a:gd name="connsiteY3" fmla="*/ 21431 h 128587"/>
                    <a:gd name="connsiteX4" fmla="*/ 9525 w 111919"/>
                    <a:gd name="connsiteY4" fmla="*/ 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9" h="128587">
                      <a:moveTo>
                        <a:pt x="9525" y="0"/>
                      </a:moveTo>
                      <a:lnTo>
                        <a:pt x="0" y="104775"/>
                      </a:lnTo>
                      <a:lnTo>
                        <a:pt x="90488" y="128587"/>
                      </a:lnTo>
                      <a:lnTo>
                        <a:pt x="111919" y="21431"/>
                      </a:lnTo>
                      <a:lnTo>
                        <a:pt x="9525"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46" name="Gruppieren 45">
                <a:extLst>
                  <a:ext uri="{FF2B5EF4-FFF2-40B4-BE49-F238E27FC236}">
                    <a16:creationId xmlns:a16="http://schemas.microsoft.com/office/drawing/2014/main" id="{49639B79-C371-41B9-9D62-D53DD5F1EC70}"/>
                  </a:ext>
                </a:extLst>
              </p:cNvPr>
              <p:cNvGrpSpPr/>
              <p:nvPr/>
            </p:nvGrpSpPr>
            <p:grpSpPr>
              <a:xfrm>
                <a:off x="4929728" y="4276742"/>
                <a:ext cx="204160" cy="149311"/>
                <a:chOff x="4943474" y="3128615"/>
                <a:chExt cx="300029" cy="219424"/>
              </a:xfrm>
            </p:grpSpPr>
            <p:sp>
              <p:nvSpPr>
                <p:cNvPr id="52" name="Freihandform: Form 682">
                  <a:extLst>
                    <a:ext uri="{FF2B5EF4-FFF2-40B4-BE49-F238E27FC236}">
                      <a16:creationId xmlns:a16="http://schemas.microsoft.com/office/drawing/2014/main" id="{A0EBC634-6960-4D28-9B78-9B211267D0D5}"/>
                    </a:ext>
                  </a:extLst>
                </p:cNvPr>
                <p:cNvSpPr/>
                <p:nvPr/>
              </p:nvSpPr>
              <p:spPr>
                <a:xfrm>
                  <a:off x="4943474" y="3128615"/>
                  <a:ext cx="300029" cy="219424"/>
                </a:xfrm>
                <a:custGeom>
                  <a:avLst/>
                  <a:gdLst>
                    <a:gd name="connsiteX0" fmla="*/ 123825 w 319088"/>
                    <a:gd name="connsiteY0" fmla="*/ 152400 h 233363"/>
                    <a:gd name="connsiteX1" fmla="*/ 0 w 319088"/>
                    <a:gd name="connsiteY1" fmla="*/ 171450 h 233363"/>
                    <a:gd name="connsiteX2" fmla="*/ 180975 w 319088"/>
                    <a:gd name="connsiteY2" fmla="*/ 233363 h 233363"/>
                    <a:gd name="connsiteX3" fmla="*/ 276225 w 319088"/>
                    <a:gd name="connsiteY3" fmla="*/ 190500 h 233363"/>
                    <a:gd name="connsiteX4" fmla="*/ 319088 w 319088"/>
                    <a:gd name="connsiteY4" fmla="*/ 28575 h 233363"/>
                    <a:gd name="connsiteX5" fmla="*/ 138113 w 319088"/>
                    <a:gd name="connsiteY5" fmla="*/ 0 h 233363"/>
                    <a:gd name="connsiteX6" fmla="*/ 123825 w 319088"/>
                    <a:gd name="connsiteY6" fmla="*/ 152400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8" h="233363">
                      <a:moveTo>
                        <a:pt x="123825" y="152400"/>
                      </a:moveTo>
                      <a:lnTo>
                        <a:pt x="0" y="171450"/>
                      </a:lnTo>
                      <a:lnTo>
                        <a:pt x="180975" y="233363"/>
                      </a:lnTo>
                      <a:lnTo>
                        <a:pt x="276225" y="190500"/>
                      </a:lnTo>
                      <a:lnTo>
                        <a:pt x="319088" y="28575"/>
                      </a:lnTo>
                      <a:lnTo>
                        <a:pt x="138113" y="0"/>
                      </a:lnTo>
                      <a:lnTo>
                        <a:pt x="123825" y="15240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3" name="Freihandform: Form 683">
                  <a:extLst>
                    <a:ext uri="{FF2B5EF4-FFF2-40B4-BE49-F238E27FC236}">
                      <a16:creationId xmlns:a16="http://schemas.microsoft.com/office/drawing/2014/main" id="{745C9231-8C36-4C9D-B98C-FAB41A294312}"/>
                    </a:ext>
                  </a:extLst>
                </p:cNvPr>
                <p:cNvSpPr/>
                <p:nvPr/>
              </p:nvSpPr>
              <p:spPr>
                <a:xfrm>
                  <a:off x="5088731" y="3157538"/>
                  <a:ext cx="111919" cy="128587"/>
                </a:xfrm>
                <a:custGeom>
                  <a:avLst/>
                  <a:gdLst>
                    <a:gd name="connsiteX0" fmla="*/ 9525 w 111919"/>
                    <a:gd name="connsiteY0" fmla="*/ 0 h 128587"/>
                    <a:gd name="connsiteX1" fmla="*/ 0 w 111919"/>
                    <a:gd name="connsiteY1" fmla="*/ 104775 h 128587"/>
                    <a:gd name="connsiteX2" fmla="*/ 90488 w 111919"/>
                    <a:gd name="connsiteY2" fmla="*/ 128587 h 128587"/>
                    <a:gd name="connsiteX3" fmla="*/ 111919 w 111919"/>
                    <a:gd name="connsiteY3" fmla="*/ 21431 h 128587"/>
                    <a:gd name="connsiteX4" fmla="*/ 9525 w 111919"/>
                    <a:gd name="connsiteY4" fmla="*/ 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9" h="128587">
                      <a:moveTo>
                        <a:pt x="9525" y="0"/>
                      </a:moveTo>
                      <a:lnTo>
                        <a:pt x="0" y="104775"/>
                      </a:lnTo>
                      <a:lnTo>
                        <a:pt x="90488" y="128587"/>
                      </a:lnTo>
                      <a:lnTo>
                        <a:pt x="111919" y="21431"/>
                      </a:lnTo>
                      <a:lnTo>
                        <a:pt x="9525"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grpSp>
            <p:nvGrpSpPr>
              <p:cNvPr id="47" name="Gruppieren 46">
                <a:extLst>
                  <a:ext uri="{FF2B5EF4-FFF2-40B4-BE49-F238E27FC236}">
                    <a16:creationId xmlns:a16="http://schemas.microsoft.com/office/drawing/2014/main" id="{8984BFF5-E27B-48AB-AF55-7BE646C3570B}"/>
                  </a:ext>
                </a:extLst>
              </p:cNvPr>
              <p:cNvGrpSpPr/>
              <p:nvPr/>
            </p:nvGrpSpPr>
            <p:grpSpPr>
              <a:xfrm>
                <a:off x="5220908" y="5305682"/>
                <a:ext cx="239639" cy="175258"/>
                <a:chOff x="4943474" y="3128615"/>
                <a:chExt cx="300029" cy="219424"/>
              </a:xfrm>
            </p:grpSpPr>
            <p:sp>
              <p:nvSpPr>
                <p:cNvPr id="50" name="Freihandform: Form 685">
                  <a:extLst>
                    <a:ext uri="{FF2B5EF4-FFF2-40B4-BE49-F238E27FC236}">
                      <a16:creationId xmlns:a16="http://schemas.microsoft.com/office/drawing/2014/main" id="{4A317654-343C-4E36-B702-09C7901363C6}"/>
                    </a:ext>
                  </a:extLst>
                </p:cNvPr>
                <p:cNvSpPr/>
                <p:nvPr/>
              </p:nvSpPr>
              <p:spPr>
                <a:xfrm>
                  <a:off x="4943474" y="3128615"/>
                  <a:ext cx="300029" cy="219424"/>
                </a:xfrm>
                <a:custGeom>
                  <a:avLst/>
                  <a:gdLst>
                    <a:gd name="connsiteX0" fmla="*/ 123825 w 319088"/>
                    <a:gd name="connsiteY0" fmla="*/ 152400 h 233363"/>
                    <a:gd name="connsiteX1" fmla="*/ 0 w 319088"/>
                    <a:gd name="connsiteY1" fmla="*/ 171450 h 233363"/>
                    <a:gd name="connsiteX2" fmla="*/ 180975 w 319088"/>
                    <a:gd name="connsiteY2" fmla="*/ 233363 h 233363"/>
                    <a:gd name="connsiteX3" fmla="*/ 276225 w 319088"/>
                    <a:gd name="connsiteY3" fmla="*/ 190500 h 233363"/>
                    <a:gd name="connsiteX4" fmla="*/ 319088 w 319088"/>
                    <a:gd name="connsiteY4" fmla="*/ 28575 h 233363"/>
                    <a:gd name="connsiteX5" fmla="*/ 138113 w 319088"/>
                    <a:gd name="connsiteY5" fmla="*/ 0 h 233363"/>
                    <a:gd name="connsiteX6" fmla="*/ 123825 w 319088"/>
                    <a:gd name="connsiteY6" fmla="*/ 152400 h 23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088" h="233363">
                      <a:moveTo>
                        <a:pt x="123825" y="152400"/>
                      </a:moveTo>
                      <a:lnTo>
                        <a:pt x="0" y="171450"/>
                      </a:lnTo>
                      <a:lnTo>
                        <a:pt x="180975" y="233363"/>
                      </a:lnTo>
                      <a:lnTo>
                        <a:pt x="276225" y="190500"/>
                      </a:lnTo>
                      <a:lnTo>
                        <a:pt x="319088" y="28575"/>
                      </a:lnTo>
                      <a:lnTo>
                        <a:pt x="138113" y="0"/>
                      </a:lnTo>
                      <a:lnTo>
                        <a:pt x="123825" y="15240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1" name="Freihandform: Form 686">
                  <a:extLst>
                    <a:ext uri="{FF2B5EF4-FFF2-40B4-BE49-F238E27FC236}">
                      <a16:creationId xmlns:a16="http://schemas.microsoft.com/office/drawing/2014/main" id="{1F2C07BB-8D84-4E39-B47A-E2AF447E4E27}"/>
                    </a:ext>
                  </a:extLst>
                </p:cNvPr>
                <p:cNvSpPr/>
                <p:nvPr/>
              </p:nvSpPr>
              <p:spPr>
                <a:xfrm>
                  <a:off x="5088731" y="3157538"/>
                  <a:ext cx="111919" cy="128587"/>
                </a:xfrm>
                <a:custGeom>
                  <a:avLst/>
                  <a:gdLst>
                    <a:gd name="connsiteX0" fmla="*/ 9525 w 111919"/>
                    <a:gd name="connsiteY0" fmla="*/ 0 h 128587"/>
                    <a:gd name="connsiteX1" fmla="*/ 0 w 111919"/>
                    <a:gd name="connsiteY1" fmla="*/ 104775 h 128587"/>
                    <a:gd name="connsiteX2" fmla="*/ 90488 w 111919"/>
                    <a:gd name="connsiteY2" fmla="*/ 128587 h 128587"/>
                    <a:gd name="connsiteX3" fmla="*/ 111919 w 111919"/>
                    <a:gd name="connsiteY3" fmla="*/ 21431 h 128587"/>
                    <a:gd name="connsiteX4" fmla="*/ 9525 w 111919"/>
                    <a:gd name="connsiteY4" fmla="*/ 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9" h="128587">
                      <a:moveTo>
                        <a:pt x="9525" y="0"/>
                      </a:moveTo>
                      <a:lnTo>
                        <a:pt x="0" y="104775"/>
                      </a:lnTo>
                      <a:lnTo>
                        <a:pt x="90488" y="128587"/>
                      </a:lnTo>
                      <a:lnTo>
                        <a:pt x="111919" y="21431"/>
                      </a:lnTo>
                      <a:lnTo>
                        <a:pt x="9525"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sp>
            <p:nvSpPr>
              <p:cNvPr id="48" name="Rechteck 47">
                <a:extLst>
                  <a:ext uri="{FF2B5EF4-FFF2-40B4-BE49-F238E27FC236}">
                    <a16:creationId xmlns:a16="http://schemas.microsoft.com/office/drawing/2014/main" id="{9FC60981-4755-4834-B503-C6A966E50849}"/>
                  </a:ext>
                </a:extLst>
              </p:cNvPr>
              <p:cNvSpPr/>
              <p:nvPr/>
            </p:nvSpPr>
            <p:spPr>
              <a:xfrm>
                <a:off x="6116496" y="5674413"/>
                <a:ext cx="499975" cy="196996"/>
              </a:xfrm>
              <a:prstGeom prst="rect">
                <a:avLst/>
              </a:prstGeom>
            </p:spPr>
            <p:txBody>
              <a:bodyPr wrap="none">
                <a:spAutoFit/>
              </a:bodyPr>
              <a:lstStyle/>
              <a:p>
                <a:r>
                  <a:rPr lang="en-US" sz="1100">
                    <a:solidFill>
                      <a:srgbClr val="000000"/>
                    </a:solidFill>
                    <a:latin typeface="Abel" panose="02000506030000020004" pitchFamily="2" charset="0"/>
                    <a:ea typeface="Calibri" panose="020F0502020204030204" pitchFamily="34" charset="0"/>
                    <a:cs typeface="Tinos" panose="02020603050405020304" pitchFamily="18" charset="0"/>
                  </a:rPr>
                  <a:t>artworks</a:t>
                </a:r>
                <a:endParaRPr lang="de-AT" sz="1100"/>
              </a:p>
            </p:txBody>
          </p:sp>
          <p:sp>
            <p:nvSpPr>
              <p:cNvPr id="49" name="Rechteck 48">
                <a:extLst>
                  <a:ext uri="{FF2B5EF4-FFF2-40B4-BE49-F238E27FC236}">
                    <a16:creationId xmlns:a16="http://schemas.microsoft.com/office/drawing/2014/main" id="{6750BF9D-084C-4774-B2DA-3FE0EEC4EE29}"/>
                  </a:ext>
                </a:extLst>
              </p:cNvPr>
              <p:cNvSpPr/>
              <p:nvPr/>
            </p:nvSpPr>
            <p:spPr>
              <a:xfrm>
                <a:off x="5367038" y="5682578"/>
                <a:ext cx="724493" cy="196996"/>
              </a:xfrm>
              <a:prstGeom prst="rect">
                <a:avLst/>
              </a:prstGeom>
            </p:spPr>
            <p:txBody>
              <a:bodyPr wrap="none">
                <a:spAutoFit/>
              </a:bodyPr>
              <a:lstStyle/>
              <a:p>
                <a:r>
                  <a:rPr lang="en-US" sz="1100">
                    <a:solidFill>
                      <a:srgbClr val="000000"/>
                    </a:solidFill>
                    <a:latin typeface="Abel" panose="02000506030000020004" pitchFamily="2" charset="0"/>
                    <a:ea typeface="Calibri" panose="020F0502020204030204" pitchFamily="34" charset="0"/>
                    <a:cs typeface="Tinos" panose="02020603050405020304" pitchFamily="18" charset="0"/>
                  </a:rPr>
                  <a:t>lives of artists</a:t>
                </a:r>
                <a:endParaRPr lang="de-AT" sz="1100"/>
              </a:p>
            </p:txBody>
          </p:sp>
        </p:grpSp>
        <p:grpSp>
          <p:nvGrpSpPr>
            <p:cNvPr id="186" name="Gruppieren 185">
              <a:extLst>
                <a:ext uri="{FF2B5EF4-FFF2-40B4-BE49-F238E27FC236}">
                  <a16:creationId xmlns:a16="http://schemas.microsoft.com/office/drawing/2014/main" id="{B352EC7F-8E31-461C-9E48-408B945B2A7A}"/>
                </a:ext>
              </a:extLst>
            </p:cNvPr>
            <p:cNvGrpSpPr/>
            <p:nvPr/>
          </p:nvGrpSpPr>
          <p:grpSpPr>
            <a:xfrm>
              <a:off x="741423" y="808236"/>
              <a:ext cx="2568332" cy="5379726"/>
              <a:chOff x="887854" y="808236"/>
              <a:chExt cx="2568332" cy="5379726"/>
            </a:xfrm>
          </p:grpSpPr>
          <p:sp>
            <p:nvSpPr>
              <p:cNvPr id="188" name="Textfeld 187">
                <a:extLst>
                  <a:ext uri="{FF2B5EF4-FFF2-40B4-BE49-F238E27FC236}">
                    <a16:creationId xmlns:a16="http://schemas.microsoft.com/office/drawing/2014/main" id="{9E69F1ED-A114-43CB-86D5-5F2EFB78CE76}"/>
                  </a:ext>
                </a:extLst>
              </p:cNvPr>
              <p:cNvSpPr txBox="1"/>
              <p:nvPr/>
            </p:nvSpPr>
            <p:spPr>
              <a:xfrm>
                <a:off x="1513581" y="4529250"/>
                <a:ext cx="1067920" cy="307777"/>
              </a:xfrm>
              <a:prstGeom prst="rect">
                <a:avLst/>
              </a:prstGeom>
              <a:noFill/>
            </p:spPr>
            <p:txBody>
              <a:bodyPr wrap="none" rtlCol="0">
                <a:spAutoFit/>
              </a:bodyPr>
              <a:lstStyle/>
              <a:p>
                <a:pPr algn="ctr"/>
                <a:r>
                  <a:rPr lang="de-DE" sz="1400">
                    <a:solidFill>
                      <a:schemeClr val="tx1">
                        <a:lumMod val="85000"/>
                        <a:lumOff val="15000"/>
                      </a:schemeClr>
                    </a:solidFill>
                    <a:effectLst/>
                    <a:latin typeface="Abel" panose="02000506030000020004" pitchFamily="2" charset="0"/>
                  </a:rPr>
                  <a:t>DH practices</a:t>
                </a:r>
              </a:p>
            </p:txBody>
          </p:sp>
          <p:sp>
            <p:nvSpPr>
              <p:cNvPr id="189" name="Textfeld 188">
                <a:extLst>
                  <a:ext uri="{FF2B5EF4-FFF2-40B4-BE49-F238E27FC236}">
                    <a16:creationId xmlns:a16="http://schemas.microsoft.com/office/drawing/2014/main" id="{C25BE993-D657-4F0A-B5C3-7561A9462729}"/>
                  </a:ext>
                </a:extLst>
              </p:cNvPr>
              <p:cNvSpPr txBox="1"/>
              <p:nvPr/>
            </p:nvSpPr>
            <p:spPr>
              <a:xfrm>
                <a:off x="942226" y="5910963"/>
                <a:ext cx="2459584" cy="276999"/>
              </a:xfrm>
              <a:prstGeom prst="rect">
                <a:avLst/>
              </a:prstGeom>
              <a:noFill/>
            </p:spPr>
            <p:txBody>
              <a:bodyPr wrap="none" rtlCol="0">
                <a:spAutoFit/>
              </a:bodyPr>
              <a:lstStyle/>
              <a:p>
                <a:pPr lvl="0" algn="ctr"/>
                <a:r>
                  <a:rPr lang="de-DE" sz="1200">
                    <a:solidFill>
                      <a:prstClr val="black">
                        <a:lumMod val="85000"/>
                        <a:lumOff val="15000"/>
                      </a:prstClr>
                    </a:solidFill>
                    <a:latin typeface="Abel" panose="02000506030000020004" pitchFamily="2" charset="0"/>
                  </a:rPr>
                  <a:t>digital close reading &amp; viewing support</a:t>
                </a:r>
                <a:endParaRPr lang="en-US" sz="1200">
                  <a:solidFill>
                    <a:prstClr val="black">
                      <a:lumMod val="85000"/>
                      <a:lumOff val="15000"/>
                    </a:prstClr>
                  </a:solidFill>
                  <a:latin typeface="Abel" panose="02000506030000020004" pitchFamily="2" charset="0"/>
                </a:endParaRPr>
              </a:p>
            </p:txBody>
          </p:sp>
          <p:sp>
            <p:nvSpPr>
              <p:cNvPr id="190" name="Textfeld 189">
                <a:extLst>
                  <a:ext uri="{FF2B5EF4-FFF2-40B4-BE49-F238E27FC236}">
                    <a16:creationId xmlns:a16="http://schemas.microsoft.com/office/drawing/2014/main" id="{2110F470-4D29-4A83-BB2D-654D47B89E0A}"/>
                  </a:ext>
                </a:extLst>
              </p:cNvPr>
              <p:cNvSpPr txBox="1"/>
              <p:nvPr/>
            </p:nvSpPr>
            <p:spPr>
              <a:xfrm>
                <a:off x="887854" y="808236"/>
                <a:ext cx="2568332" cy="276999"/>
              </a:xfrm>
              <a:prstGeom prst="rect">
                <a:avLst/>
              </a:prstGeom>
              <a:noFill/>
            </p:spPr>
            <p:txBody>
              <a:bodyPr wrap="none" rtlCol="0">
                <a:spAutoFit/>
              </a:bodyPr>
              <a:lstStyle/>
              <a:p>
                <a:pPr lvl="0" algn="ctr"/>
                <a:r>
                  <a:rPr lang="de-DE" sz="1200">
                    <a:solidFill>
                      <a:prstClr val="black">
                        <a:lumMod val="85000"/>
                        <a:lumOff val="15000"/>
                      </a:prstClr>
                    </a:solidFill>
                    <a:latin typeface="Abel" panose="02000506030000020004" pitchFamily="2" charset="0"/>
                  </a:rPr>
                  <a:t>digital distant reading &amp; viewing support</a:t>
                </a:r>
                <a:endParaRPr lang="en-US" sz="1200">
                  <a:solidFill>
                    <a:prstClr val="black">
                      <a:lumMod val="85000"/>
                      <a:lumOff val="15000"/>
                    </a:prstClr>
                  </a:solidFill>
                  <a:latin typeface="Abel" panose="02000506030000020004" pitchFamily="2" charset="0"/>
                </a:endParaRPr>
              </a:p>
            </p:txBody>
          </p:sp>
        </p:grpSp>
        <p:sp>
          <p:nvSpPr>
            <p:cNvPr id="191" name="Textfeld 190">
              <a:extLst>
                <a:ext uri="{FF2B5EF4-FFF2-40B4-BE49-F238E27FC236}">
                  <a16:creationId xmlns:a16="http://schemas.microsoft.com/office/drawing/2014/main" id="{424DD31B-07FA-4A30-AB11-40BB760509A3}"/>
                </a:ext>
              </a:extLst>
            </p:cNvPr>
            <p:cNvSpPr txBox="1"/>
            <p:nvPr/>
          </p:nvSpPr>
          <p:spPr>
            <a:xfrm>
              <a:off x="9274237" y="5910963"/>
              <a:ext cx="2212721" cy="276999"/>
            </a:xfrm>
            <a:prstGeom prst="rect">
              <a:avLst/>
            </a:prstGeom>
            <a:noFill/>
          </p:spPr>
          <p:txBody>
            <a:bodyPr wrap="none" rtlCol="0">
              <a:spAutoFit/>
            </a:bodyPr>
            <a:lstStyle/>
            <a:p>
              <a:pPr lvl="0" algn="ctr"/>
              <a:r>
                <a:rPr lang="de-DE" sz="1200">
                  <a:solidFill>
                    <a:prstClr val="black">
                      <a:lumMod val="85000"/>
                      <a:lumOff val="15000"/>
                    </a:prstClr>
                  </a:solidFill>
                  <a:latin typeface="Abel" panose="02000506030000020004" pitchFamily="2" charset="0"/>
                </a:rPr>
                <a:t>traditional close reading &amp; viewing</a:t>
              </a:r>
              <a:endParaRPr lang="en-US" sz="1200">
                <a:solidFill>
                  <a:prstClr val="black">
                    <a:lumMod val="85000"/>
                    <a:lumOff val="15000"/>
                  </a:prstClr>
                </a:solidFill>
                <a:latin typeface="Abel" panose="02000506030000020004" pitchFamily="2" charset="0"/>
              </a:endParaRPr>
            </a:p>
          </p:txBody>
        </p:sp>
        <p:sp>
          <p:nvSpPr>
            <p:cNvPr id="192" name="Textfeld 191">
              <a:extLst>
                <a:ext uri="{FF2B5EF4-FFF2-40B4-BE49-F238E27FC236}">
                  <a16:creationId xmlns:a16="http://schemas.microsoft.com/office/drawing/2014/main" id="{828E13C4-DEBE-4C31-91B5-CEFA301BB307}"/>
                </a:ext>
              </a:extLst>
            </p:cNvPr>
            <p:cNvSpPr txBox="1"/>
            <p:nvPr/>
          </p:nvSpPr>
          <p:spPr>
            <a:xfrm>
              <a:off x="9098327" y="752845"/>
              <a:ext cx="2252541" cy="276999"/>
            </a:xfrm>
            <a:prstGeom prst="rect">
              <a:avLst/>
            </a:prstGeom>
            <a:noFill/>
          </p:spPr>
          <p:txBody>
            <a:bodyPr wrap="none" rtlCol="0">
              <a:spAutoFit/>
            </a:bodyPr>
            <a:lstStyle/>
            <a:p>
              <a:pPr lvl="0" algn="ctr"/>
              <a:r>
                <a:rPr lang="de-DE" sz="1200">
                  <a:solidFill>
                    <a:prstClr val="black">
                      <a:lumMod val="85000"/>
                      <a:lumOff val="15000"/>
                    </a:prstClr>
                  </a:solidFill>
                  <a:latin typeface="Abel" panose="02000506030000020004" pitchFamily="2" charset="0"/>
                </a:rPr>
                <a:t>traditional theoretization of culture</a:t>
              </a:r>
              <a:endParaRPr lang="en-US" sz="1200">
                <a:solidFill>
                  <a:prstClr val="black">
                    <a:lumMod val="85000"/>
                    <a:lumOff val="15000"/>
                  </a:prstClr>
                </a:solidFill>
                <a:latin typeface="Abel" panose="02000506030000020004" pitchFamily="2" charset="0"/>
              </a:endParaRPr>
            </a:p>
          </p:txBody>
        </p:sp>
        <p:grpSp>
          <p:nvGrpSpPr>
            <p:cNvPr id="193" name="Gruppieren 192">
              <a:extLst>
                <a:ext uri="{FF2B5EF4-FFF2-40B4-BE49-F238E27FC236}">
                  <a16:creationId xmlns:a16="http://schemas.microsoft.com/office/drawing/2014/main" id="{8C4DCCDA-0383-4056-8018-C2146FD05722}"/>
                </a:ext>
              </a:extLst>
            </p:cNvPr>
            <p:cNvGrpSpPr/>
            <p:nvPr/>
          </p:nvGrpSpPr>
          <p:grpSpPr>
            <a:xfrm>
              <a:off x="8851952" y="2436820"/>
              <a:ext cx="2933299" cy="2246318"/>
              <a:chOff x="8851952" y="2436820"/>
              <a:chExt cx="2933299" cy="2246318"/>
            </a:xfrm>
          </p:grpSpPr>
          <p:sp>
            <p:nvSpPr>
              <p:cNvPr id="194" name="Textfeld 193">
                <a:extLst>
                  <a:ext uri="{FF2B5EF4-FFF2-40B4-BE49-F238E27FC236}">
                    <a16:creationId xmlns:a16="http://schemas.microsoft.com/office/drawing/2014/main" id="{14C88BC2-9FA8-44FB-821C-FE882945B2C5}"/>
                  </a:ext>
                </a:extLst>
              </p:cNvPr>
              <p:cNvSpPr txBox="1"/>
              <p:nvPr/>
            </p:nvSpPr>
            <p:spPr>
              <a:xfrm>
                <a:off x="9756163" y="4375361"/>
                <a:ext cx="1048685" cy="307777"/>
              </a:xfrm>
              <a:prstGeom prst="rect">
                <a:avLst/>
              </a:prstGeom>
              <a:noFill/>
            </p:spPr>
            <p:txBody>
              <a:bodyPr wrap="none" rtlCol="0">
                <a:spAutoFit/>
              </a:bodyPr>
              <a:lstStyle/>
              <a:p>
                <a:pPr algn="ctr"/>
                <a:r>
                  <a:rPr lang="de-DE" sz="1400">
                    <a:solidFill>
                      <a:schemeClr val="tx1">
                        <a:lumMod val="85000"/>
                        <a:lumOff val="15000"/>
                      </a:schemeClr>
                    </a:solidFill>
                    <a:effectLst/>
                    <a:latin typeface="Abel" panose="02000506030000020004" pitchFamily="2" charset="0"/>
                  </a:rPr>
                  <a:t>TH practices</a:t>
                </a:r>
              </a:p>
            </p:txBody>
          </p:sp>
          <p:grpSp>
            <p:nvGrpSpPr>
              <p:cNvPr id="195" name="Gruppieren 194">
                <a:extLst>
                  <a:ext uri="{FF2B5EF4-FFF2-40B4-BE49-F238E27FC236}">
                    <a16:creationId xmlns:a16="http://schemas.microsoft.com/office/drawing/2014/main" id="{26B9623E-CCCF-42A1-85C6-9CDBDB164EC4}"/>
                  </a:ext>
                </a:extLst>
              </p:cNvPr>
              <p:cNvGrpSpPr/>
              <p:nvPr/>
            </p:nvGrpSpPr>
            <p:grpSpPr>
              <a:xfrm>
                <a:off x="8851952" y="2436820"/>
                <a:ext cx="2933299" cy="1921344"/>
                <a:chOff x="8851952" y="2436820"/>
                <a:chExt cx="2933299" cy="1921344"/>
              </a:xfrm>
            </p:grpSpPr>
            <p:pic>
              <p:nvPicPr>
                <p:cNvPr id="196" name="Grafik 195">
                  <a:extLst>
                    <a:ext uri="{FF2B5EF4-FFF2-40B4-BE49-F238E27FC236}">
                      <a16:creationId xmlns:a16="http://schemas.microsoft.com/office/drawing/2014/main" id="{2A119451-242D-42D1-A32A-136AAB760BF2}"/>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66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851952" y="2436820"/>
                  <a:ext cx="2741838" cy="1828631"/>
                </a:xfrm>
                <a:prstGeom prst="rect">
                  <a:avLst/>
                </a:prstGeom>
              </p:spPr>
            </p:pic>
            <p:sp>
              <p:nvSpPr>
                <p:cNvPr id="197" name="Textfeld 196">
                  <a:extLst>
                    <a:ext uri="{FF2B5EF4-FFF2-40B4-BE49-F238E27FC236}">
                      <a16:creationId xmlns:a16="http://schemas.microsoft.com/office/drawing/2014/main" id="{1CBCDDE5-1A80-48B2-BEF7-951AC27358A7}"/>
                    </a:ext>
                  </a:extLst>
                </p:cNvPr>
                <p:cNvSpPr txBox="1"/>
                <p:nvPr/>
              </p:nvSpPr>
              <p:spPr>
                <a:xfrm rot="16200000">
                  <a:off x="11217147" y="3790060"/>
                  <a:ext cx="889987" cy="246221"/>
                </a:xfrm>
                <a:prstGeom prst="rect">
                  <a:avLst/>
                </a:prstGeom>
                <a:noFill/>
              </p:spPr>
              <p:txBody>
                <a:bodyPr wrap="none" rtlCol="0">
                  <a:spAutoFit/>
                </a:bodyPr>
                <a:lstStyle/>
                <a:p>
                  <a:pPr algn="ctr"/>
                  <a:r>
                    <a:rPr lang="de-DE" sz="1000">
                      <a:solidFill>
                        <a:schemeClr val="bg1">
                          <a:lumMod val="50000"/>
                        </a:schemeClr>
                      </a:solidFill>
                      <a:effectLst/>
                      <a:latin typeface="Abel" panose="02000506030000020004" pitchFamily="2" charset="0"/>
                    </a:rPr>
                    <a:t>(Vasari, 1550)</a:t>
                  </a:r>
                </a:p>
              </p:txBody>
            </p:sp>
          </p:grpSp>
        </p:grpSp>
        <p:cxnSp>
          <p:nvCxnSpPr>
            <p:cNvPr id="198" name="Gerade Verbindung mit Pfeil 197">
              <a:extLst>
                <a:ext uri="{FF2B5EF4-FFF2-40B4-BE49-F238E27FC236}">
                  <a16:creationId xmlns:a16="http://schemas.microsoft.com/office/drawing/2014/main" id="{57405E78-F9C7-4B64-AA39-1595580D6B8D}"/>
                </a:ext>
              </a:extLst>
            </p:cNvPr>
            <p:cNvCxnSpPr/>
            <p:nvPr/>
          </p:nvCxnSpPr>
          <p:spPr>
            <a:xfrm flipV="1">
              <a:off x="10274202" y="1214171"/>
              <a:ext cx="0" cy="1049152"/>
            </a:xfrm>
            <a:prstGeom prst="straightConnector1">
              <a:avLst/>
            </a:prstGeom>
            <a:ln w="19050">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9" name="Gerade Verbindung mit Pfeil 198">
              <a:extLst>
                <a:ext uri="{FF2B5EF4-FFF2-40B4-BE49-F238E27FC236}">
                  <a16:creationId xmlns:a16="http://schemas.microsoft.com/office/drawing/2014/main" id="{37971C82-3F85-47A6-A30E-73E3052CCFE8}"/>
                </a:ext>
              </a:extLst>
            </p:cNvPr>
            <p:cNvCxnSpPr/>
            <p:nvPr/>
          </p:nvCxnSpPr>
          <p:spPr>
            <a:xfrm>
              <a:off x="10274202" y="4790027"/>
              <a:ext cx="0" cy="938702"/>
            </a:xfrm>
            <a:prstGeom prst="straightConnector1">
              <a:avLst/>
            </a:prstGeom>
            <a:ln w="19050">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0" name="Gerade Verbindung mit Pfeil 199">
              <a:extLst>
                <a:ext uri="{FF2B5EF4-FFF2-40B4-BE49-F238E27FC236}">
                  <a16:creationId xmlns:a16="http://schemas.microsoft.com/office/drawing/2014/main" id="{9A2E9AEA-A06D-4910-91E9-8E438B3DDB3A}"/>
                </a:ext>
              </a:extLst>
            </p:cNvPr>
            <p:cNvCxnSpPr/>
            <p:nvPr/>
          </p:nvCxnSpPr>
          <p:spPr>
            <a:xfrm flipV="1">
              <a:off x="1966488" y="1214171"/>
              <a:ext cx="0" cy="773379"/>
            </a:xfrm>
            <a:prstGeom prst="straightConnector1">
              <a:avLst/>
            </a:prstGeom>
            <a:ln w="19050">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1" name="Gerade Verbindung mit Pfeil 200">
              <a:extLst>
                <a:ext uri="{FF2B5EF4-FFF2-40B4-BE49-F238E27FC236}">
                  <a16:creationId xmlns:a16="http://schemas.microsoft.com/office/drawing/2014/main" id="{32C9606E-7279-4E29-AFED-789F17C8C6EC}"/>
                </a:ext>
              </a:extLst>
            </p:cNvPr>
            <p:cNvCxnSpPr>
              <a:cxnSpLocks/>
            </p:cNvCxnSpPr>
            <p:nvPr/>
          </p:nvCxnSpPr>
          <p:spPr>
            <a:xfrm>
              <a:off x="1966488" y="4979131"/>
              <a:ext cx="0" cy="749598"/>
            </a:xfrm>
            <a:prstGeom prst="straightConnector1">
              <a:avLst/>
            </a:prstGeom>
            <a:ln w="19050">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02" name="Bogen 201">
              <a:extLst>
                <a:ext uri="{FF2B5EF4-FFF2-40B4-BE49-F238E27FC236}">
                  <a16:creationId xmlns:a16="http://schemas.microsoft.com/office/drawing/2014/main" id="{6118C927-C335-4346-B67D-2B71993A0A4B}"/>
                </a:ext>
              </a:extLst>
            </p:cNvPr>
            <p:cNvSpPr/>
            <p:nvPr/>
          </p:nvSpPr>
          <p:spPr>
            <a:xfrm rot="5400000">
              <a:off x="9874261" y="3299913"/>
              <a:ext cx="913959" cy="3706631"/>
            </a:xfrm>
            <a:prstGeom prst="arc">
              <a:avLst>
                <a:gd name="adj1" fmla="val 7767343"/>
                <a:gd name="adj2" fmla="val 13519693"/>
              </a:avLst>
            </a:prstGeom>
            <a:ln w="666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p>
          </p:txBody>
        </p:sp>
        <p:pic>
          <p:nvPicPr>
            <p:cNvPr id="206" name="Grafik 205">
              <a:extLst>
                <a:ext uri="{FF2B5EF4-FFF2-40B4-BE49-F238E27FC236}">
                  <a16:creationId xmlns:a16="http://schemas.microsoft.com/office/drawing/2014/main" id="{C302654E-754F-40B7-9E84-A4899A1AA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59" y="2638253"/>
              <a:ext cx="2185346" cy="1431430"/>
            </a:xfrm>
            <a:prstGeom prst="rect">
              <a:avLst/>
            </a:prstGeom>
          </p:spPr>
        </p:pic>
      </p:grpSp>
    </p:spTree>
    <p:extLst>
      <p:ext uri="{BB962C8B-B14F-4D97-AF65-F5344CB8AC3E}">
        <p14:creationId xmlns:p14="http://schemas.microsoft.com/office/powerpoint/2010/main" val="42949367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anim calcmode="lin" valueType="num">
                                      <p:cBhvr>
                                        <p:cTn id="8" dur="1000" fill="hold"/>
                                        <p:tgtEl>
                                          <p:spTgt spid="203"/>
                                        </p:tgtEl>
                                        <p:attrNameLst>
                                          <p:attrName>ppt_x</p:attrName>
                                        </p:attrNameLst>
                                      </p:cBhvr>
                                      <p:tavLst>
                                        <p:tav tm="0">
                                          <p:val>
                                            <p:strVal val="#ppt_x"/>
                                          </p:val>
                                        </p:tav>
                                        <p:tav tm="100000">
                                          <p:val>
                                            <p:strVal val="#ppt_x"/>
                                          </p:val>
                                        </p:tav>
                                      </p:tavLst>
                                    </p:anim>
                                    <p:anim calcmode="lin" valueType="num">
                                      <p:cBhvr>
                                        <p:cTn id="9" dur="1000" fill="hold"/>
                                        <p:tgtEl>
                                          <p:spTgt spid="20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203"/>
                                        </p:tgtEl>
                                      </p:cBhvr>
                                    </p:animEffect>
                                    <p:set>
                                      <p:cBhvr>
                                        <p:cTn id="14" dur="1" fill="hold">
                                          <p:stCondLst>
                                            <p:cond delay="499"/>
                                          </p:stCondLst>
                                        </p:cTn>
                                        <p:tgtEl>
                                          <p:spTgt spid="203"/>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7"/>
                                        </p:tgtEl>
                                        <p:attrNameLst>
                                          <p:attrName>style.visibility</p:attrName>
                                        </p:attrNameLst>
                                      </p:cBhvr>
                                      <p:to>
                                        <p:strVal val="visible"/>
                                      </p:to>
                                    </p:set>
                                    <p:animEffect transition="in" filter="fade">
                                      <p:cBhvr>
                                        <p:cTn id="18"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3" grpId="1"/>
    </p:bldLst>
  </p:timing>
</p:sld>
</file>

<file path=ppt/theme/theme1.xml><?xml version="1.0" encoding="utf-8"?>
<a:theme xmlns:a="http://schemas.openxmlformats.org/drawingml/2006/main" name="Larissa">
  <a:themeElements>
    <a:clrScheme name="Benutzerdefiniert 9">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Larissa">
  <a:themeElements>
    <a:clrScheme name="Benutzerdefiniert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bg1">
              <a:lumMod val="75000"/>
            </a:schemeClr>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tlCol="0" anchor="ctr"/>
      <a:lstStyle>
        <a:defPPr algn="ctr">
          <a:defRPr/>
        </a:defPPr>
      </a:lstStyle>
    </a:spDef>
    <a:txDef>
      <a:spPr>
        <a:noFill/>
      </a:spPr>
      <a:bodyPr wrap="none" rtlCol="0">
        <a:spAutoFit/>
      </a:bodyPr>
      <a:lstStyle>
        <a:defPPr>
          <a:defRPr smtClean="0">
            <a:latin typeface="Abel" panose="02000506030000020004" pitchFamily="2" charset="0"/>
          </a:defRPr>
        </a:defPPr>
      </a:lstStyle>
    </a:txDef>
  </a:objectDefaults>
  <a:extraClrSchemeLst/>
</a:theme>
</file>

<file path=ppt/theme/theme3.xml><?xml version="1.0" encoding="utf-8"?>
<a:theme xmlns:a="http://schemas.openxmlformats.org/drawingml/2006/main" name="1_Larissa">
  <a:themeElements>
    <a:clrScheme name="Benutzerdefiniert 1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solidFill>
            <a:schemeClr val="bg1">
              <a:lumMod val="50000"/>
            </a:schemeClr>
          </a:solidFill>
          <a:prstDash val="solid"/>
          <a:round/>
          <a:headEnd/>
          <a:tailEnd/>
        </a:ln>
        <a:effectLst/>
      </a:spPr>
      <a:bodyPr rtlCol="0" anchor="ctr"/>
      <a:lstStyle>
        <a:defPPr algn="ctr">
          <a:defRPr/>
        </a:defPPr>
      </a:lstStyle>
    </a:spDef>
    <a:txDef>
      <a:spPr>
        <a:noFill/>
      </a:spPr>
      <a:bodyPr wrap="none" rtlCol="0">
        <a:spAutoFit/>
      </a:bodyPr>
      <a:lstStyle>
        <a:defPPr>
          <a:defRPr smtClean="0">
            <a:latin typeface="Abel" panose="02000506030000020004" pitchFamily="2" charset="0"/>
          </a:defRPr>
        </a:defPPr>
      </a:lstStyle>
    </a:txDef>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689</Words>
  <Application>Microsoft Office PowerPoint</Application>
  <PresentationFormat>Breitbild</PresentationFormat>
  <Paragraphs>139</Paragraphs>
  <Slides>12</Slides>
  <Notes>2</Notes>
  <HiddenSlides>0</HiddenSlides>
  <MMClips>0</MMClips>
  <ScaleCrop>false</ScaleCrop>
  <HeadingPairs>
    <vt:vector size="6" baseType="variant">
      <vt:variant>
        <vt:lpstr>Verwendete Schriftarten</vt:lpstr>
      </vt:variant>
      <vt:variant>
        <vt:i4>11</vt:i4>
      </vt:variant>
      <vt:variant>
        <vt:lpstr>Design</vt:lpstr>
      </vt:variant>
      <vt:variant>
        <vt:i4>3</vt:i4>
      </vt:variant>
      <vt:variant>
        <vt:lpstr>Folientitel</vt:lpstr>
      </vt:variant>
      <vt:variant>
        <vt:i4>12</vt:i4>
      </vt:variant>
    </vt:vector>
  </HeadingPairs>
  <TitlesOfParts>
    <vt:vector size="26" baseType="lpstr">
      <vt:lpstr>Calibri</vt:lpstr>
      <vt:lpstr>Abadi</vt:lpstr>
      <vt:lpstr>Open Sans</vt:lpstr>
      <vt:lpstr>Arial</vt:lpstr>
      <vt:lpstr>Clear Sans</vt:lpstr>
      <vt:lpstr>Economica</vt:lpstr>
      <vt:lpstr>Abel</vt:lpstr>
      <vt:lpstr>Wingdings</vt:lpstr>
      <vt:lpstr>Cambria</vt:lpstr>
      <vt:lpstr>Arial Black</vt:lpstr>
      <vt:lpstr>Univers</vt:lpstr>
      <vt:lpstr>Larissa</vt:lpstr>
      <vt:lpstr>2_Larissa</vt:lpstr>
      <vt:lpstr>1_Larissa</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Florian Windhager</dc:creator>
  <cp:lastModifiedBy>Florian Windhager</cp:lastModifiedBy>
  <cp:revision>7</cp:revision>
  <dcterms:created xsi:type="dcterms:W3CDTF">2022-10-27T07:14:45Z</dcterms:created>
  <dcterms:modified xsi:type="dcterms:W3CDTF">2022-10-27T11:30:56Z</dcterms:modified>
</cp:coreProperties>
</file>